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4" r:id="rId2"/>
    <p:sldMasterId id="2147483676" r:id="rId3"/>
  </p:sldMasterIdLst>
  <p:notesMasterIdLst>
    <p:notesMasterId r:id="rId23"/>
  </p:notesMasterIdLst>
  <p:sldIdLst>
    <p:sldId id="296" r:id="rId4"/>
    <p:sldId id="284" r:id="rId5"/>
    <p:sldId id="289" r:id="rId6"/>
    <p:sldId id="290" r:id="rId7"/>
    <p:sldId id="292" r:id="rId8"/>
    <p:sldId id="293" r:id="rId9"/>
    <p:sldId id="291" r:id="rId10"/>
    <p:sldId id="288" r:id="rId11"/>
    <p:sldId id="257" r:id="rId12"/>
    <p:sldId id="286" r:id="rId13"/>
    <p:sldId id="283" r:id="rId14"/>
    <p:sldId id="295" r:id="rId15"/>
    <p:sldId id="298" r:id="rId16"/>
    <p:sldId id="299" r:id="rId17"/>
    <p:sldId id="300" r:id="rId18"/>
    <p:sldId id="301" r:id="rId19"/>
    <p:sldId id="302" r:id="rId20"/>
    <p:sldId id="303" r:id="rId21"/>
    <p:sldId id="304" r:id="rId22"/>
  </p:sldIdLst>
  <p:sldSz cx="9144000" cy="5143500" type="screen16x9"/>
  <p:notesSz cx="6858000" cy="9144000"/>
  <p:embeddedFontLst>
    <p:embeddedFont>
      <p:font typeface="Calibri Light" panose="020F0302020204030204" pitchFamily="34" charset="0"/>
      <p:regular r:id="rId24"/>
      <p:italic r:id="rId25"/>
    </p:embeddedFont>
    <p:embeddedFont>
      <p:font typeface="Miriam Libre" panose="020B0604020202020204" charset="-79"/>
      <p:regular r:id="rId26"/>
      <p:bold r:id="rId27"/>
    </p:embeddedFont>
    <p:embeddedFont>
      <p:font typeface="Barlow"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Barlow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2BF7DAF-723F-40CA-8B7C-567358D78832}">
  <a:tblStyle styleId="{F2BF7DAF-723F-40CA-8B7C-567358D7883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37C7B-AE32-4D4D-B782-554764CEA49A}" type="doc">
      <dgm:prSet loTypeId="urn:microsoft.com/office/officeart/2005/8/layout/chevron1" loCatId="process" qsTypeId="urn:microsoft.com/office/officeart/2005/8/quickstyle/simple1" qsCatId="simple" csTypeId="urn:microsoft.com/office/officeart/2005/8/colors/accent1_2" csCatId="accent1" phldr="1"/>
      <dgm:spPr/>
    </dgm:pt>
    <dgm:pt modelId="{4AB00134-8834-4AA9-9333-654F6E48765E}">
      <dgm:prSet phldrT="[Văn bản]">
        <dgm:style>
          <a:lnRef idx="1">
            <a:schemeClr val="accent6"/>
          </a:lnRef>
          <a:fillRef idx="3">
            <a:schemeClr val="accent6"/>
          </a:fillRef>
          <a:effectRef idx="2">
            <a:schemeClr val="accent6"/>
          </a:effectRef>
          <a:fontRef idx="minor">
            <a:schemeClr val="lt1"/>
          </a:fontRef>
        </dgm:style>
      </dgm:prSet>
      <dgm:spPr/>
      <dgm:t>
        <a:bodyPr/>
        <a:lstStyle/>
        <a:p>
          <a:r>
            <a:rPr lang="en-US"/>
            <a:t>taiga.io</a:t>
          </a:r>
        </a:p>
      </dgm:t>
    </dgm:pt>
    <dgm:pt modelId="{2A80799B-E0D5-440D-90C4-74DA7EA58513}" type="parTrans" cxnId="{4B1EAE14-FAA7-4DE5-B018-5AD5331E7CB2}">
      <dgm:prSet/>
      <dgm:spPr/>
      <dgm:t>
        <a:bodyPr/>
        <a:lstStyle/>
        <a:p>
          <a:endParaRPr lang="en-US"/>
        </a:p>
      </dgm:t>
    </dgm:pt>
    <dgm:pt modelId="{DA394B49-1461-4661-A607-E49AFCF430D5}" type="sibTrans" cxnId="{4B1EAE14-FAA7-4DE5-B018-5AD5331E7CB2}">
      <dgm:prSet/>
      <dgm:spPr/>
      <dgm:t>
        <a:bodyPr/>
        <a:lstStyle/>
        <a:p>
          <a:endParaRPr lang="en-US"/>
        </a:p>
      </dgm:t>
    </dgm:pt>
    <dgm:pt modelId="{567722E6-697C-423D-97D6-B9E4B77E13A4}">
      <dgm:prSet phldrT="[Văn bản]">
        <dgm:style>
          <a:lnRef idx="1">
            <a:schemeClr val="accent6"/>
          </a:lnRef>
          <a:fillRef idx="3">
            <a:schemeClr val="accent6"/>
          </a:fillRef>
          <a:effectRef idx="2">
            <a:schemeClr val="accent6"/>
          </a:effectRef>
          <a:fontRef idx="minor">
            <a:schemeClr val="lt1"/>
          </a:fontRef>
        </dgm:style>
      </dgm:prSet>
      <dgm:spPr/>
      <dgm:t>
        <a:bodyPr/>
        <a:lstStyle/>
        <a:p>
          <a:r>
            <a:rPr lang="en-US"/>
            <a:t>Sign up</a:t>
          </a:r>
        </a:p>
      </dgm:t>
    </dgm:pt>
    <dgm:pt modelId="{3FC652F5-4533-42DF-A251-068BA4D2C641}" type="parTrans" cxnId="{9E7E0AFB-6500-4543-97F7-A11AC14D6B45}">
      <dgm:prSet/>
      <dgm:spPr/>
      <dgm:t>
        <a:bodyPr/>
        <a:lstStyle/>
        <a:p>
          <a:endParaRPr lang="en-US"/>
        </a:p>
      </dgm:t>
    </dgm:pt>
    <dgm:pt modelId="{ABD24DEA-945C-4D46-9CC9-13134F9C95B0}" type="sibTrans" cxnId="{9E7E0AFB-6500-4543-97F7-A11AC14D6B45}">
      <dgm:prSet/>
      <dgm:spPr/>
      <dgm:t>
        <a:bodyPr/>
        <a:lstStyle/>
        <a:p>
          <a:endParaRPr lang="en-US"/>
        </a:p>
      </dgm:t>
    </dgm:pt>
    <dgm:pt modelId="{BBAC9E76-BB42-45C1-A45D-2251B0003623}">
      <dgm:prSet phldrT="[Văn bản]">
        <dgm:style>
          <a:lnRef idx="1">
            <a:schemeClr val="accent6"/>
          </a:lnRef>
          <a:fillRef idx="3">
            <a:schemeClr val="accent6"/>
          </a:fillRef>
          <a:effectRef idx="2">
            <a:schemeClr val="accent6"/>
          </a:effectRef>
          <a:fontRef idx="minor">
            <a:schemeClr val="lt1"/>
          </a:fontRef>
        </dgm:style>
      </dgm:prSet>
      <dgm:spPr/>
      <dgm:t>
        <a:bodyPr/>
        <a:lstStyle/>
        <a:p>
          <a:r>
            <a:rPr lang="en-US"/>
            <a:t>New project</a:t>
          </a:r>
        </a:p>
      </dgm:t>
    </dgm:pt>
    <dgm:pt modelId="{E10BEECB-577B-41CE-8D04-ADADF56FB49E}" type="parTrans" cxnId="{7D8E51B8-7E66-44E2-8702-578E696084CA}">
      <dgm:prSet/>
      <dgm:spPr/>
      <dgm:t>
        <a:bodyPr/>
        <a:lstStyle/>
        <a:p>
          <a:endParaRPr lang="en-US"/>
        </a:p>
      </dgm:t>
    </dgm:pt>
    <dgm:pt modelId="{ADF88199-CF02-4386-9488-EE0E8EA5D52F}" type="sibTrans" cxnId="{7D8E51B8-7E66-44E2-8702-578E696084CA}">
      <dgm:prSet/>
      <dgm:spPr/>
      <dgm:t>
        <a:bodyPr/>
        <a:lstStyle/>
        <a:p>
          <a:endParaRPr lang="en-US"/>
        </a:p>
      </dgm:t>
    </dgm:pt>
    <dgm:pt modelId="{741ED3EB-B265-495D-9F1F-3657835D0320}" type="pres">
      <dgm:prSet presAssocID="{9B937C7B-AE32-4D4D-B782-554764CEA49A}" presName="Name0" presStyleCnt="0">
        <dgm:presLayoutVars>
          <dgm:dir/>
          <dgm:animLvl val="lvl"/>
          <dgm:resizeHandles val="exact"/>
        </dgm:presLayoutVars>
      </dgm:prSet>
      <dgm:spPr/>
    </dgm:pt>
    <dgm:pt modelId="{CDE4DF75-161E-42FD-8E2A-A073C4D063EF}" type="pres">
      <dgm:prSet presAssocID="{4AB00134-8834-4AA9-9333-654F6E48765E}" presName="parTxOnly" presStyleLbl="node1" presStyleIdx="0" presStyleCnt="3">
        <dgm:presLayoutVars>
          <dgm:chMax val="0"/>
          <dgm:chPref val="0"/>
          <dgm:bulletEnabled val="1"/>
        </dgm:presLayoutVars>
      </dgm:prSet>
      <dgm:spPr/>
    </dgm:pt>
    <dgm:pt modelId="{BB799C0B-59C1-4074-BAC7-1E76BC9E7090}" type="pres">
      <dgm:prSet presAssocID="{DA394B49-1461-4661-A607-E49AFCF430D5}" presName="parTxOnlySpace" presStyleCnt="0"/>
      <dgm:spPr/>
    </dgm:pt>
    <dgm:pt modelId="{8B2BBDA3-5756-42DC-80F7-A522629F0A8A}" type="pres">
      <dgm:prSet presAssocID="{567722E6-697C-423D-97D6-B9E4B77E13A4}" presName="parTxOnly" presStyleLbl="node1" presStyleIdx="1" presStyleCnt="3">
        <dgm:presLayoutVars>
          <dgm:chMax val="0"/>
          <dgm:chPref val="0"/>
          <dgm:bulletEnabled val="1"/>
        </dgm:presLayoutVars>
      </dgm:prSet>
      <dgm:spPr/>
    </dgm:pt>
    <dgm:pt modelId="{FB029B1D-030F-4884-B422-A1D5D3B89D4C}" type="pres">
      <dgm:prSet presAssocID="{ABD24DEA-945C-4D46-9CC9-13134F9C95B0}" presName="parTxOnlySpace" presStyleCnt="0"/>
      <dgm:spPr/>
    </dgm:pt>
    <dgm:pt modelId="{5C49B3F7-7E17-4A7C-9159-BDCF4696C65E}" type="pres">
      <dgm:prSet presAssocID="{BBAC9E76-BB42-45C1-A45D-2251B0003623}" presName="parTxOnly" presStyleLbl="node1" presStyleIdx="2" presStyleCnt="3">
        <dgm:presLayoutVars>
          <dgm:chMax val="0"/>
          <dgm:chPref val="0"/>
          <dgm:bulletEnabled val="1"/>
        </dgm:presLayoutVars>
      </dgm:prSet>
      <dgm:spPr/>
    </dgm:pt>
  </dgm:ptLst>
  <dgm:cxnLst>
    <dgm:cxn modelId="{4B1EAE14-FAA7-4DE5-B018-5AD5331E7CB2}" srcId="{9B937C7B-AE32-4D4D-B782-554764CEA49A}" destId="{4AB00134-8834-4AA9-9333-654F6E48765E}" srcOrd="0" destOrd="0" parTransId="{2A80799B-E0D5-440D-90C4-74DA7EA58513}" sibTransId="{DA394B49-1461-4661-A607-E49AFCF430D5}"/>
    <dgm:cxn modelId="{9D730228-6B6F-4A14-935F-4A33952B4D92}" type="presOf" srcId="{4AB00134-8834-4AA9-9333-654F6E48765E}" destId="{CDE4DF75-161E-42FD-8E2A-A073C4D063EF}" srcOrd="0" destOrd="0" presId="urn:microsoft.com/office/officeart/2005/8/layout/chevron1"/>
    <dgm:cxn modelId="{F9DAC03C-3F6F-4F4E-BFAD-59A1CE05639F}" type="presOf" srcId="{567722E6-697C-423D-97D6-B9E4B77E13A4}" destId="{8B2BBDA3-5756-42DC-80F7-A522629F0A8A}" srcOrd="0" destOrd="0" presId="urn:microsoft.com/office/officeart/2005/8/layout/chevron1"/>
    <dgm:cxn modelId="{CA1BC8A7-16D8-4A80-A930-7E5845E05625}" type="presOf" srcId="{BBAC9E76-BB42-45C1-A45D-2251B0003623}" destId="{5C49B3F7-7E17-4A7C-9159-BDCF4696C65E}" srcOrd="0" destOrd="0" presId="urn:microsoft.com/office/officeart/2005/8/layout/chevron1"/>
    <dgm:cxn modelId="{7D8E51B8-7E66-44E2-8702-578E696084CA}" srcId="{9B937C7B-AE32-4D4D-B782-554764CEA49A}" destId="{BBAC9E76-BB42-45C1-A45D-2251B0003623}" srcOrd="2" destOrd="0" parTransId="{E10BEECB-577B-41CE-8D04-ADADF56FB49E}" sibTransId="{ADF88199-CF02-4386-9488-EE0E8EA5D52F}"/>
    <dgm:cxn modelId="{8A05A4F0-560B-41E0-A29E-B4A76001B338}" type="presOf" srcId="{9B937C7B-AE32-4D4D-B782-554764CEA49A}" destId="{741ED3EB-B265-495D-9F1F-3657835D0320}" srcOrd="0" destOrd="0" presId="urn:microsoft.com/office/officeart/2005/8/layout/chevron1"/>
    <dgm:cxn modelId="{9E7E0AFB-6500-4543-97F7-A11AC14D6B45}" srcId="{9B937C7B-AE32-4D4D-B782-554764CEA49A}" destId="{567722E6-697C-423D-97D6-B9E4B77E13A4}" srcOrd="1" destOrd="0" parTransId="{3FC652F5-4533-42DF-A251-068BA4D2C641}" sibTransId="{ABD24DEA-945C-4D46-9CC9-13134F9C95B0}"/>
    <dgm:cxn modelId="{77477743-5035-4AEB-A658-2F62B8E5E2A9}" type="presParOf" srcId="{741ED3EB-B265-495D-9F1F-3657835D0320}" destId="{CDE4DF75-161E-42FD-8E2A-A073C4D063EF}" srcOrd="0" destOrd="0" presId="urn:microsoft.com/office/officeart/2005/8/layout/chevron1"/>
    <dgm:cxn modelId="{2203D066-6352-47F9-AA43-8F1C16E034C1}" type="presParOf" srcId="{741ED3EB-B265-495D-9F1F-3657835D0320}" destId="{BB799C0B-59C1-4074-BAC7-1E76BC9E7090}" srcOrd="1" destOrd="0" presId="urn:microsoft.com/office/officeart/2005/8/layout/chevron1"/>
    <dgm:cxn modelId="{E8405E18-F6DF-44B4-A8D6-688CB4FA77DB}" type="presParOf" srcId="{741ED3EB-B265-495D-9F1F-3657835D0320}" destId="{8B2BBDA3-5756-42DC-80F7-A522629F0A8A}" srcOrd="2" destOrd="0" presId="urn:microsoft.com/office/officeart/2005/8/layout/chevron1"/>
    <dgm:cxn modelId="{9EFA3942-EE1E-44FF-AE78-7CD8B356AD6A}" type="presParOf" srcId="{741ED3EB-B265-495D-9F1F-3657835D0320}" destId="{FB029B1D-030F-4884-B422-A1D5D3B89D4C}" srcOrd="3" destOrd="0" presId="urn:microsoft.com/office/officeart/2005/8/layout/chevron1"/>
    <dgm:cxn modelId="{0BA958B4-C90C-4733-86AC-840558A637CB}" type="presParOf" srcId="{741ED3EB-B265-495D-9F1F-3657835D0320}" destId="{5C49B3F7-7E17-4A7C-9159-BDCF4696C65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2C440-0462-4D66-AE29-8F63F5DFBCCA}" type="doc">
      <dgm:prSet loTypeId="urn:microsoft.com/office/officeart/2005/8/layout/chevron1" loCatId="process" qsTypeId="urn:microsoft.com/office/officeart/2005/8/quickstyle/simple1" qsCatId="simple" csTypeId="urn:microsoft.com/office/officeart/2005/8/colors/accent1_2" csCatId="accent1" phldr="1"/>
      <dgm:spPr/>
    </dgm:pt>
    <dgm:pt modelId="{BD418AC4-CC34-4086-B7A4-8846DDECED89}">
      <dgm:prSet phldrT="[Văn bản]" custT="1">
        <dgm:style>
          <a:lnRef idx="1">
            <a:schemeClr val="accent6"/>
          </a:lnRef>
          <a:fillRef idx="3">
            <a:schemeClr val="accent6"/>
          </a:fillRef>
          <a:effectRef idx="2">
            <a:schemeClr val="accent6"/>
          </a:effectRef>
          <a:fontRef idx="minor">
            <a:schemeClr val="lt1"/>
          </a:fontRef>
        </dgm:style>
      </dgm:prSet>
      <dgm:spPr/>
      <dgm:t>
        <a:bodyPr/>
        <a:lstStyle/>
        <a:p>
          <a:r>
            <a:rPr lang="en-US" sz="3600"/>
            <a:t>Start</a:t>
          </a:r>
        </a:p>
      </dgm:t>
    </dgm:pt>
    <dgm:pt modelId="{FE9D0331-2E30-4A42-AC61-0179033625D0}" type="parTrans" cxnId="{46140E81-C0CD-4513-BD27-0F663B48C60E}">
      <dgm:prSet/>
      <dgm:spPr/>
      <dgm:t>
        <a:bodyPr/>
        <a:lstStyle/>
        <a:p>
          <a:endParaRPr lang="en-US"/>
        </a:p>
      </dgm:t>
    </dgm:pt>
    <dgm:pt modelId="{6F24D411-47B4-4749-8DC8-360C658E53B4}" type="sibTrans" cxnId="{46140E81-C0CD-4513-BD27-0F663B48C60E}">
      <dgm:prSet/>
      <dgm:spPr/>
      <dgm:t>
        <a:bodyPr/>
        <a:lstStyle/>
        <a:p>
          <a:endParaRPr lang="en-US"/>
        </a:p>
      </dgm:t>
    </dgm:pt>
    <dgm:pt modelId="{5ACC648A-7001-4F7E-9EAD-CAAECC03F4B7}" type="pres">
      <dgm:prSet presAssocID="{34D2C440-0462-4D66-AE29-8F63F5DFBCCA}" presName="Name0" presStyleCnt="0">
        <dgm:presLayoutVars>
          <dgm:dir/>
          <dgm:animLvl val="lvl"/>
          <dgm:resizeHandles val="exact"/>
        </dgm:presLayoutVars>
      </dgm:prSet>
      <dgm:spPr/>
    </dgm:pt>
    <dgm:pt modelId="{D84B8920-AF0A-4850-BFE8-FD984668C4F3}" type="pres">
      <dgm:prSet presAssocID="{BD418AC4-CC34-4086-B7A4-8846DDECED89}" presName="parTxOnly" presStyleLbl="node1" presStyleIdx="0" presStyleCnt="1" custScaleX="83212" custScaleY="84377">
        <dgm:presLayoutVars>
          <dgm:chMax val="0"/>
          <dgm:chPref val="0"/>
          <dgm:bulletEnabled val="1"/>
        </dgm:presLayoutVars>
      </dgm:prSet>
      <dgm:spPr/>
    </dgm:pt>
  </dgm:ptLst>
  <dgm:cxnLst>
    <dgm:cxn modelId="{46140E81-C0CD-4513-BD27-0F663B48C60E}" srcId="{34D2C440-0462-4D66-AE29-8F63F5DFBCCA}" destId="{BD418AC4-CC34-4086-B7A4-8846DDECED89}" srcOrd="0" destOrd="0" parTransId="{FE9D0331-2E30-4A42-AC61-0179033625D0}" sibTransId="{6F24D411-47B4-4749-8DC8-360C658E53B4}"/>
    <dgm:cxn modelId="{8E27D7C6-515C-4C0E-8AD0-3BC5B2E42440}" type="presOf" srcId="{34D2C440-0462-4D66-AE29-8F63F5DFBCCA}" destId="{5ACC648A-7001-4F7E-9EAD-CAAECC03F4B7}" srcOrd="0" destOrd="0" presId="urn:microsoft.com/office/officeart/2005/8/layout/chevron1"/>
    <dgm:cxn modelId="{8BEFDFE1-8D2B-4FB8-B928-3BD261A45DCF}" type="presOf" srcId="{BD418AC4-CC34-4086-B7A4-8846DDECED89}" destId="{D84B8920-AF0A-4850-BFE8-FD984668C4F3}" srcOrd="0" destOrd="0" presId="urn:microsoft.com/office/officeart/2005/8/layout/chevron1"/>
    <dgm:cxn modelId="{80FC3E76-2DD9-49B2-9074-5CCC2F39859E}" type="presParOf" srcId="{5ACC648A-7001-4F7E-9EAD-CAAECC03F4B7}" destId="{D84B8920-AF0A-4850-BFE8-FD984668C4F3}"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D2C440-0462-4D66-AE29-8F63F5DFBCCA}" type="doc">
      <dgm:prSet loTypeId="urn:microsoft.com/office/officeart/2005/8/layout/chevron1" loCatId="process" qsTypeId="urn:microsoft.com/office/officeart/2005/8/quickstyle/simple1" qsCatId="simple" csTypeId="urn:microsoft.com/office/officeart/2005/8/colors/accent1_2" csCatId="accent1" phldr="1"/>
      <dgm:spPr/>
    </dgm:pt>
    <dgm:pt modelId="{5ACC648A-7001-4F7E-9EAD-CAAECC03F4B7}" type="pres">
      <dgm:prSet presAssocID="{34D2C440-0462-4D66-AE29-8F63F5DFBCCA}" presName="Name0" presStyleCnt="0">
        <dgm:presLayoutVars>
          <dgm:dir/>
          <dgm:animLvl val="lvl"/>
          <dgm:resizeHandles val="exact"/>
        </dgm:presLayoutVars>
      </dgm:prSet>
      <dgm:spPr/>
    </dgm:pt>
  </dgm:ptLst>
  <dgm:cxnLst>
    <dgm:cxn modelId="{8E27D7C6-515C-4C0E-8AD0-3BC5B2E42440}" type="presOf" srcId="{34D2C440-0462-4D66-AE29-8F63F5DFBCCA}" destId="{5ACC648A-7001-4F7E-9EAD-CAAECC03F4B7}"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4DF75-161E-42FD-8E2A-A073C4D063EF}">
      <dsp:nvSpPr>
        <dsp:cNvPr id="0" name=""/>
        <dsp:cNvSpPr/>
      </dsp:nvSpPr>
      <dsp:spPr>
        <a:xfrm>
          <a:off x="1849" y="889457"/>
          <a:ext cx="2253060" cy="901224"/>
        </a:xfrm>
        <a:prstGeom prst="chevron">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taiga.io</a:t>
          </a:r>
        </a:p>
      </dsp:txBody>
      <dsp:txXfrm>
        <a:off x="452461" y="889457"/>
        <a:ext cx="1351836" cy="901224"/>
      </dsp:txXfrm>
    </dsp:sp>
    <dsp:sp modelId="{8B2BBDA3-5756-42DC-80F7-A522629F0A8A}">
      <dsp:nvSpPr>
        <dsp:cNvPr id="0" name=""/>
        <dsp:cNvSpPr/>
      </dsp:nvSpPr>
      <dsp:spPr>
        <a:xfrm>
          <a:off x="2029603" y="889457"/>
          <a:ext cx="2253060" cy="901224"/>
        </a:xfrm>
        <a:prstGeom prst="chevron">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Sign up</a:t>
          </a:r>
        </a:p>
      </dsp:txBody>
      <dsp:txXfrm>
        <a:off x="2480215" y="889457"/>
        <a:ext cx="1351836" cy="901224"/>
      </dsp:txXfrm>
    </dsp:sp>
    <dsp:sp modelId="{5C49B3F7-7E17-4A7C-9159-BDCF4696C65E}">
      <dsp:nvSpPr>
        <dsp:cNvPr id="0" name=""/>
        <dsp:cNvSpPr/>
      </dsp:nvSpPr>
      <dsp:spPr>
        <a:xfrm>
          <a:off x="4057358" y="889457"/>
          <a:ext cx="2253060" cy="901224"/>
        </a:xfrm>
        <a:prstGeom prst="chevron">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New project</a:t>
          </a:r>
        </a:p>
      </dsp:txBody>
      <dsp:txXfrm>
        <a:off x="4507970" y="889457"/>
        <a:ext cx="1351836" cy="901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B8920-AF0A-4850-BFE8-FD984668C4F3}">
      <dsp:nvSpPr>
        <dsp:cNvPr id="0" name=""/>
        <dsp:cNvSpPr/>
      </dsp:nvSpPr>
      <dsp:spPr>
        <a:xfrm>
          <a:off x="232994" y="512805"/>
          <a:ext cx="2309742" cy="936831"/>
        </a:xfrm>
        <a:prstGeom prst="chevron">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a:t>Start</a:t>
          </a:r>
        </a:p>
      </dsp:txBody>
      <dsp:txXfrm>
        <a:off x="701410" y="512805"/>
        <a:ext cx="1372911" cy="936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331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9623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2"/>
        <p:cNvGrpSpPr/>
        <p:nvPr/>
      </p:nvGrpSpPr>
      <p:grpSpPr>
        <a:xfrm>
          <a:off x="0" y="0"/>
          <a:ext cx="0" cy="0"/>
          <a:chOff x="0" y="0"/>
          <a:chExt cx="0" cy="0"/>
        </a:xfrm>
      </p:grpSpPr>
      <p:sp>
        <p:nvSpPr>
          <p:cNvPr id="233" name="Shape 23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765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BE9065B-F639-4586-AFDD-44627DA8F1B8}"/>
              </a:ext>
            </a:extLst>
          </p:cNvPr>
          <p:cNvSpPr>
            <a:spLocks noGrp="1"/>
          </p:cNvSpPr>
          <p:nvPr>
            <p:ph type="title"/>
          </p:nvPr>
        </p:nvSpPr>
        <p:spPr>
          <a:xfrm>
            <a:off x="629841" y="342900"/>
            <a:ext cx="2949178" cy="1200150"/>
          </a:xfrm>
        </p:spPr>
        <p:txBody>
          <a:bodyPr anchor="b"/>
          <a:lstStyle>
            <a:lvl1pPr>
              <a:defRPr sz="24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B66926A-ECB8-488C-AB01-78AAD3A5C1C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DFF61135-21AC-4E17-B67F-8ED180C6B17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Chỉnh sửa kiểu văn bản của Bản cái</a:t>
            </a:r>
          </a:p>
        </p:txBody>
      </p:sp>
      <p:sp>
        <p:nvSpPr>
          <p:cNvPr id="5" name="Chỗ dành sẵn cho Ngày tháng 4">
            <a:extLst>
              <a:ext uri="{FF2B5EF4-FFF2-40B4-BE49-F238E27FC236}">
                <a16:creationId xmlns:a16="http://schemas.microsoft.com/office/drawing/2014/main" id="{FBC7F8F2-0874-415A-B355-AE07799B0B7F}"/>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6" name="Chỗ dành sẵn cho Chân trang 5">
            <a:extLst>
              <a:ext uri="{FF2B5EF4-FFF2-40B4-BE49-F238E27FC236}">
                <a16:creationId xmlns:a16="http://schemas.microsoft.com/office/drawing/2014/main" id="{ABBC414F-1CCB-4534-8271-B7A0773F8823}"/>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8330FCF9-739C-4F72-913B-19B77E6E336F}"/>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5954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EDF9E0B-CDA6-4636-BB0E-5F4D6C3988B2}"/>
              </a:ext>
            </a:extLst>
          </p:cNvPr>
          <p:cNvSpPr>
            <a:spLocks noGrp="1"/>
          </p:cNvSpPr>
          <p:nvPr>
            <p:ph type="title"/>
          </p:nvPr>
        </p:nvSpPr>
        <p:spPr>
          <a:xfrm>
            <a:off x="629841" y="342900"/>
            <a:ext cx="2949178" cy="1200150"/>
          </a:xfrm>
        </p:spPr>
        <p:txBody>
          <a:bodyPr anchor="b"/>
          <a:lstStyle>
            <a:lvl1pPr>
              <a:defRPr sz="24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2AB56A9F-2243-4922-A65E-A15B0AE92F2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Chỗ dành sẵn cho Văn bản 3">
            <a:extLst>
              <a:ext uri="{FF2B5EF4-FFF2-40B4-BE49-F238E27FC236}">
                <a16:creationId xmlns:a16="http://schemas.microsoft.com/office/drawing/2014/main" id="{EACA8F17-6000-4BE0-8B13-71AADF7B115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Chỉnh sửa kiểu văn bản của Bản cái</a:t>
            </a:r>
          </a:p>
        </p:txBody>
      </p:sp>
      <p:sp>
        <p:nvSpPr>
          <p:cNvPr id="5" name="Chỗ dành sẵn cho Ngày tháng 4">
            <a:extLst>
              <a:ext uri="{FF2B5EF4-FFF2-40B4-BE49-F238E27FC236}">
                <a16:creationId xmlns:a16="http://schemas.microsoft.com/office/drawing/2014/main" id="{08BAA68D-0BDA-4134-9F65-3B9C95EEEDEA}"/>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6" name="Chỗ dành sẵn cho Chân trang 5">
            <a:extLst>
              <a:ext uri="{FF2B5EF4-FFF2-40B4-BE49-F238E27FC236}">
                <a16:creationId xmlns:a16="http://schemas.microsoft.com/office/drawing/2014/main" id="{B1035134-6C5B-4BC4-851E-F9CE76D75F8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59CFC85E-C6F2-4B18-BCBE-5A01D5E2D1C2}"/>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310865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568627-E6B9-4BAE-AB97-BE349E1AB2FD}"/>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AF019D6-D4E6-48C5-99DA-70CFE820880F}"/>
              </a:ext>
            </a:extLst>
          </p:cNvPr>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7F315182-9877-4CD6-993F-3FE7A262ECD8}"/>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EB66D063-E159-4B45-B24C-70A8F35299A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3CA693B4-A50E-41DD-97E6-86E77C58440D}"/>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727762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DA34F3-559C-457A-B338-2FE7A789F81E}"/>
              </a:ext>
            </a:extLst>
          </p:cNvPr>
          <p:cNvSpPr>
            <a:spLocks noGrp="1"/>
          </p:cNvSpPr>
          <p:nvPr>
            <p:ph type="title" orient="vert"/>
          </p:nvPr>
        </p:nvSpPr>
        <p:spPr>
          <a:xfrm>
            <a:off x="6543675" y="273844"/>
            <a:ext cx="1971675" cy="4358879"/>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B55885DF-A23B-4FF5-A61B-CC415AABEE98}"/>
              </a:ext>
            </a:extLst>
          </p:cNvPr>
          <p:cNvSpPr>
            <a:spLocks noGrp="1"/>
          </p:cNvSpPr>
          <p:nvPr>
            <p:ph type="body" orient="vert" idx="1"/>
          </p:nvPr>
        </p:nvSpPr>
        <p:spPr>
          <a:xfrm>
            <a:off x="628650" y="273844"/>
            <a:ext cx="5800725" cy="4358879"/>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001E50A-1A6E-4A9B-B050-9F8C3546FA0B}"/>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C0E46357-5DAD-4B89-B0E1-905741AB419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3F2F43B-A647-47D4-AACE-D9C631728539}"/>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1915167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2"/>
        <p:cNvGrpSpPr/>
        <p:nvPr/>
      </p:nvGrpSpPr>
      <p:grpSpPr>
        <a:xfrm>
          <a:off x="0" y="0"/>
          <a:ext cx="0" cy="0"/>
          <a:chOff x="0" y="0"/>
          <a:chExt cx="0" cy="0"/>
        </a:xfrm>
      </p:grpSpPr>
      <p:sp>
        <p:nvSpPr>
          <p:cNvPr id="233" name="Shape 23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34" name="Shape 23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35" name="Shape 23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2422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1"/>
        <p:cNvGrpSpPr/>
        <p:nvPr/>
      </p:nvGrpSpPr>
      <p:grpSpPr>
        <a:xfrm>
          <a:off x="0" y="0"/>
          <a:ext cx="0" cy="0"/>
          <a:chOff x="0" y="0"/>
          <a:chExt cx="0" cy="0"/>
        </a:xfrm>
      </p:grpSpPr>
      <p:sp>
        <p:nvSpPr>
          <p:cNvPr id="112" name="Shape 11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13" name="Shape 113"/>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14" name="Shape 1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Shape 115"/>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endParaRPr/>
          </a:p>
        </p:txBody>
      </p:sp>
      <p:sp>
        <p:nvSpPr>
          <p:cNvPr id="116" name="Shape 11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endParaRPr/>
          </a:p>
        </p:txBody>
      </p:sp>
      <p:sp>
        <p:nvSpPr>
          <p:cNvPr id="117" name="Shape 11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18" name="Shape 118"/>
          <p:cNvGrpSpPr/>
          <p:nvPr/>
        </p:nvGrpSpPr>
        <p:grpSpPr>
          <a:xfrm>
            <a:off x="6489151" y="0"/>
            <a:ext cx="1882725" cy="2446200"/>
            <a:chOff x="3357563" y="850900"/>
            <a:chExt cx="1882725" cy="2446200"/>
          </a:xfrm>
        </p:grpSpPr>
        <p:sp>
          <p:nvSpPr>
            <p:cNvPr id="119" name="Shape 119"/>
            <p:cNvSpPr/>
            <p:nvPr/>
          </p:nvSpPr>
          <p:spPr>
            <a:xfrm>
              <a:off x="3833813" y="2476500"/>
              <a:ext cx="27000" cy="27000"/>
            </a:xfrm>
            <a:custGeom>
              <a:avLst/>
              <a:gdLst/>
              <a:ahLst/>
              <a:cxnLst/>
              <a:rect l="0" t="0" r="0" b="0"/>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Shape 120"/>
            <p:cNvSpPr/>
            <p:nvPr/>
          </p:nvSpPr>
          <p:spPr>
            <a:xfrm>
              <a:off x="3736975" y="2476500"/>
              <a:ext cx="577800" cy="579300"/>
            </a:xfrm>
            <a:custGeom>
              <a:avLst/>
              <a:gdLst/>
              <a:ahLst/>
              <a:cxnLst/>
              <a:rect l="0" t="0" r="0" b="0"/>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Shape 121"/>
            <p:cNvSpPr/>
            <p:nvPr/>
          </p:nvSpPr>
          <p:spPr>
            <a:xfrm>
              <a:off x="4829175" y="2943225"/>
              <a:ext cx="250800" cy="252300"/>
            </a:xfrm>
            <a:custGeom>
              <a:avLst/>
              <a:gdLst/>
              <a:ahLst/>
              <a:cxnLst/>
              <a:rect l="0" t="0" r="0" b="0"/>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Shape 122"/>
            <p:cNvSpPr/>
            <p:nvPr/>
          </p:nvSpPr>
          <p:spPr>
            <a:xfrm>
              <a:off x="4887913" y="2825750"/>
              <a:ext cx="250800" cy="252300"/>
            </a:xfrm>
            <a:custGeom>
              <a:avLst/>
              <a:gdLst/>
              <a:ahLst/>
              <a:cxnLst/>
              <a:rect l="0" t="0" r="0" b="0"/>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Shape 123"/>
            <p:cNvSpPr/>
            <p:nvPr/>
          </p:nvSpPr>
          <p:spPr>
            <a:xfrm>
              <a:off x="4770438" y="2825750"/>
              <a:ext cx="250800" cy="252300"/>
            </a:xfrm>
            <a:custGeom>
              <a:avLst/>
              <a:gdLst/>
              <a:ahLst/>
              <a:cxnLst/>
              <a:rect l="0" t="0" r="0" b="0"/>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Shape 124"/>
            <p:cNvSpPr/>
            <p:nvPr/>
          </p:nvSpPr>
          <p:spPr>
            <a:xfrm>
              <a:off x="4448175" y="1768475"/>
              <a:ext cx="577800" cy="579300"/>
            </a:xfrm>
            <a:custGeom>
              <a:avLst/>
              <a:gdLst/>
              <a:ahLst/>
              <a:cxnLst/>
              <a:rect l="0" t="0" r="0" b="0"/>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Shape 125"/>
            <p:cNvSpPr/>
            <p:nvPr/>
          </p:nvSpPr>
          <p:spPr>
            <a:xfrm>
              <a:off x="4829175" y="1779588"/>
              <a:ext cx="180900" cy="182700"/>
            </a:xfrm>
            <a:custGeom>
              <a:avLst/>
              <a:gdLst/>
              <a:ahLst/>
              <a:cxnLst/>
              <a:rect l="0" t="0" r="0" b="0"/>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Shape 126"/>
            <p:cNvSpPr/>
            <p:nvPr/>
          </p:nvSpPr>
          <p:spPr>
            <a:xfrm>
              <a:off x="4662488" y="2717800"/>
              <a:ext cx="577800" cy="579300"/>
            </a:xfrm>
            <a:custGeom>
              <a:avLst/>
              <a:gdLst/>
              <a:ahLst/>
              <a:cxnLst/>
              <a:rect l="0" t="0" r="0" b="0"/>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Shape 127"/>
            <p:cNvSpPr/>
            <p:nvPr/>
          </p:nvSpPr>
          <p:spPr>
            <a:xfrm>
              <a:off x="5048250" y="2733675"/>
              <a:ext cx="180900" cy="182700"/>
            </a:xfrm>
            <a:custGeom>
              <a:avLst/>
              <a:gdLst/>
              <a:ahLst/>
              <a:cxnLst/>
              <a:rect l="0" t="0" r="0" b="0"/>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Shape 128"/>
            <p:cNvSpPr/>
            <p:nvPr/>
          </p:nvSpPr>
          <p:spPr>
            <a:xfrm>
              <a:off x="4529138" y="2149475"/>
              <a:ext cx="379500" cy="81000"/>
            </a:xfrm>
            <a:custGeom>
              <a:avLst/>
              <a:gdLst/>
              <a:ahLst/>
              <a:cxnLst/>
              <a:rect l="0" t="0" r="0" b="0"/>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Shape 129"/>
            <p:cNvSpPr/>
            <p:nvPr/>
          </p:nvSpPr>
          <p:spPr>
            <a:xfrm>
              <a:off x="4529138" y="2063750"/>
              <a:ext cx="401700" cy="63600"/>
            </a:xfrm>
            <a:custGeom>
              <a:avLst/>
              <a:gdLst/>
              <a:ahLst/>
              <a:cxnLst/>
              <a:rect l="0" t="0" r="0" b="0"/>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Shape 130"/>
            <p:cNvSpPr/>
            <p:nvPr/>
          </p:nvSpPr>
          <p:spPr>
            <a:xfrm>
              <a:off x="4540250" y="1982788"/>
              <a:ext cx="203100" cy="54000"/>
            </a:xfrm>
            <a:custGeom>
              <a:avLst/>
              <a:gdLst/>
              <a:ahLst/>
              <a:cxnLst/>
              <a:rect l="0" t="0" r="0" b="0"/>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Shape 131"/>
            <p:cNvSpPr/>
            <p:nvPr/>
          </p:nvSpPr>
          <p:spPr>
            <a:xfrm>
              <a:off x="3357563" y="850900"/>
              <a:ext cx="807900" cy="1830300"/>
            </a:xfrm>
            <a:custGeom>
              <a:avLst/>
              <a:gdLst/>
              <a:ahLst/>
              <a:cxnLst/>
              <a:rect l="0" t="0" r="0" b="0"/>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Shape 132"/>
          <p:cNvGrpSpPr/>
          <p:nvPr/>
        </p:nvGrpSpPr>
        <p:grpSpPr>
          <a:xfrm>
            <a:off x="6488950" y="3281388"/>
            <a:ext cx="2149388" cy="1862100"/>
            <a:chOff x="3305175" y="4144963"/>
            <a:chExt cx="2149388" cy="1862100"/>
          </a:xfrm>
        </p:grpSpPr>
        <p:sp>
          <p:nvSpPr>
            <p:cNvPr id="133" name="Shape 133"/>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Shape 134"/>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Shape 135"/>
            <p:cNvSpPr/>
            <p:nvPr/>
          </p:nvSpPr>
          <p:spPr>
            <a:xfrm>
              <a:off x="3305175" y="4622800"/>
              <a:ext cx="1106400" cy="831900"/>
            </a:xfrm>
            <a:custGeom>
              <a:avLst/>
              <a:gdLst/>
              <a:ahLst/>
              <a:cxnLst/>
              <a:rect l="0" t="0" r="0" b="0"/>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Shape 136"/>
            <p:cNvSpPr/>
            <p:nvPr/>
          </p:nvSpPr>
          <p:spPr>
            <a:xfrm>
              <a:off x="3517900" y="4938713"/>
              <a:ext cx="381000" cy="381000"/>
            </a:xfrm>
            <a:custGeom>
              <a:avLst/>
              <a:gdLst/>
              <a:ahLst/>
              <a:cxnLst/>
              <a:rect l="0" t="0" r="0" b="0"/>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Shape 137"/>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Shape 138"/>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Shape 139"/>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Shape 140"/>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Shape 141"/>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85870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half" type="blank">
  <p:cSld name="Blank half">
    <p:spTree>
      <p:nvGrpSpPr>
        <p:cNvPr id="1" name="Shape 224"/>
        <p:cNvGrpSpPr/>
        <p:nvPr/>
      </p:nvGrpSpPr>
      <p:grpSpPr>
        <a:xfrm>
          <a:off x="0" y="0"/>
          <a:ext cx="0" cy="0"/>
          <a:chOff x="0" y="0"/>
          <a:chExt cx="0" cy="0"/>
        </a:xfrm>
      </p:grpSpPr>
      <p:sp>
        <p:nvSpPr>
          <p:cNvPr id="225" name="Shape 22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26" name="Shape 226"/>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27" name="Shape 22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538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EE3241-3EB3-41F9-88A8-8139AA48C5D3}"/>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021F5BF1-EEF5-46F7-815B-FF378E71EE02}"/>
              </a:ext>
            </a:extLst>
          </p:cNvPr>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4555D340-FB36-4978-9C06-4A4E910971BE}"/>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E8CD615C-31FB-4E36-BC0A-7D58707FCD9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F408CF4E-F98D-432F-AC61-2D95CDBF4655}"/>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418143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1"/>
        <p:cNvGrpSpPr/>
        <p:nvPr/>
      </p:nvGrpSpPr>
      <p:grpSpPr>
        <a:xfrm>
          <a:off x="0" y="0"/>
          <a:ext cx="0" cy="0"/>
          <a:chOff x="0" y="0"/>
          <a:chExt cx="0" cy="0"/>
        </a:xfrm>
      </p:grpSpPr>
      <p:sp>
        <p:nvSpPr>
          <p:cNvPr id="112" name="Shape 11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Shape 115"/>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Shape 11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Shape 11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18" name="Shape 118"/>
          <p:cNvGrpSpPr/>
          <p:nvPr/>
        </p:nvGrpSpPr>
        <p:grpSpPr>
          <a:xfrm>
            <a:off x="6489150" y="0"/>
            <a:ext cx="1882725" cy="2446200"/>
            <a:chOff x="3357563" y="850900"/>
            <a:chExt cx="1882725" cy="2446200"/>
          </a:xfrm>
        </p:grpSpPr>
        <p:sp>
          <p:nvSpPr>
            <p:cNvPr id="119" name="Shape 119"/>
            <p:cNvSpPr/>
            <p:nvPr/>
          </p:nvSpPr>
          <p:spPr>
            <a:xfrm>
              <a:off x="3833813" y="2476500"/>
              <a:ext cx="27000" cy="27000"/>
            </a:xfrm>
            <a:custGeom>
              <a:avLst/>
              <a:gdLst/>
              <a:ahLst/>
              <a:cxnLst/>
              <a:rect l="0" t="0" r="0" b="0"/>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Shape 120"/>
            <p:cNvSpPr/>
            <p:nvPr/>
          </p:nvSpPr>
          <p:spPr>
            <a:xfrm>
              <a:off x="3736975" y="2476500"/>
              <a:ext cx="577800" cy="579300"/>
            </a:xfrm>
            <a:custGeom>
              <a:avLst/>
              <a:gdLst/>
              <a:ahLst/>
              <a:cxnLst/>
              <a:rect l="0" t="0" r="0" b="0"/>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Shape 121"/>
            <p:cNvSpPr/>
            <p:nvPr/>
          </p:nvSpPr>
          <p:spPr>
            <a:xfrm>
              <a:off x="4829175" y="2943225"/>
              <a:ext cx="250800" cy="252300"/>
            </a:xfrm>
            <a:custGeom>
              <a:avLst/>
              <a:gdLst/>
              <a:ahLst/>
              <a:cxnLst/>
              <a:rect l="0" t="0" r="0" b="0"/>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Shape 122"/>
            <p:cNvSpPr/>
            <p:nvPr/>
          </p:nvSpPr>
          <p:spPr>
            <a:xfrm>
              <a:off x="4887913" y="2825750"/>
              <a:ext cx="250800" cy="252300"/>
            </a:xfrm>
            <a:custGeom>
              <a:avLst/>
              <a:gdLst/>
              <a:ahLst/>
              <a:cxnLst/>
              <a:rect l="0" t="0" r="0" b="0"/>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Shape 123"/>
            <p:cNvSpPr/>
            <p:nvPr/>
          </p:nvSpPr>
          <p:spPr>
            <a:xfrm>
              <a:off x="4770438" y="2825750"/>
              <a:ext cx="250800" cy="252300"/>
            </a:xfrm>
            <a:custGeom>
              <a:avLst/>
              <a:gdLst/>
              <a:ahLst/>
              <a:cxnLst/>
              <a:rect l="0" t="0" r="0" b="0"/>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Shape 124"/>
            <p:cNvSpPr/>
            <p:nvPr/>
          </p:nvSpPr>
          <p:spPr>
            <a:xfrm>
              <a:off x="4448175" y="1768475"/>
              <a:ext cx="577800" cy="579300"/>
            </a:xfrm>
            <a:custGeom>
              <a:avLst/>
              <a:gdLst/>
              <a:ahLst/>
              <a:cxnLst/>
              <a:rect l="0" t="0" r="0" b="0"/>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Shape 125"/>
            <p:cNvSpPr/>
            <p:nvPr/>
          </p:nvSpPr>
          <p:spPr>
            <a:xfrm>
              <a:off x="4829175" y="1779588"/>
              <a:ext cx="180900" cy="182700"/>
            </a:xfrm>
            <a:custGeom>
              <a:avLst/>
              <a:gdLst/>
              <a:ahLst/>
              <a:cxnLst/>
              <a:rect l="0" t="0" r="0" b="0"/>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Shape 126"/>
            <p:cNvSpPr/>
            <p:nvPr/>
          </p:nvSpPr>
          <p:spPr>
            <a:xfrm>
              <a:off x="4662488" y="2717800"/>
              <a:ext cx="577800" cy="579300"/>
            </a:xfrm>
            <a:custGeom>
              <a:avLst/>
              <a:gdLst/>
              <a:ahLst/>
              <a:cxnLst/>
              <a:rect l="0" t="0" r="0" b="0"/>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Shape 127"/>
            <p:cNvSpPr/>
            <p:nvPr/>
          </p:nvSpPr>
          <p:spPr>
            <a:xfrm>
              <a:off x="5048250" y="2733675"/>
              <a:ext cx="180900" cy="182700"/>
            </a:xfrm>
            <a:custGeom>
              <a:avLst/>
              <a:gdLst/>
              <a:ahLst/>
              <a:cxnLst/>
              <a:rect l="0" t="0" r="0" b="0"/>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Shape 128"/>
            <p:cNvSpPr/>
            <p:nvPr/>
          </p:nvSpPr>
          <p:spPr>
            <a:xfrm>
              <a:off x="4529138" y="2149475"/>
              <a:ext cx="379500" cy="81000"/>
            </a:xfrm>
            <a:custGeom>
              <a:avLst/>
              <a:gdLst/>
              <a:ahLst/>
              <a:cxnLst/>
              <a:rect l="0" t="0" r="0" b="0"/>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Shape 129"/>
            <p:cNvSpPr/>
            <p:nvPr/>
          </p:nvSpPr>
          <p:spPr>
            <a:xfrm>
              <a:off x="4529138" y="2063750"/>
              <a:ext cx="401700" cy="63600"/>
            </a:xfrm>
            <a:custGeom>
              <a:avLst/>
              <a:gdLst/>
              <a:ahLst/>
              <a:cxnLst/>
              <a:rect l="0" t="0" r="0" b="0"/>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Shape 130"/>
            <p:cNvSpPr/>
            <p:nvPr/>
          </p:nvSpPr>
          <p:spPr>
            <a:xfrm>
              <a:off x="4540250" y="1982788"/>
              <a:ext cx="203100" cy="54000"/>
            </a:xfrm>
            <a:custGeom>
              <a:avLst/>
              <a:gdLst/>
              <a:ahLst/>
              <a:cxnLst/>
              <a:rect l="0" t="0" r="0" b="0"/>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Shape 131"/>
            <p:cNvSpPr/>
            <p:nvPr/>
          </p:nvSpPr>
          <p:spPr>
            <a:xfrm>
              <a:off x="3357563" y="850900"/>
              <a:ext cx="807900" cy="1830300"/>
            </a:xfrm>
            <a:custGeom>
              <a:avLst/>
              <a:gdLst/>
              <a:ahLst/>
              <a:cxnLst/>
              <a:rect l="0" t="0" r="0" b="0"/>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Shape 132"/>
          <p:cNvGrpSpPr/>
          <p:nvPr/>
        </p:nvGrpSpPr>
        <p:grpSpPr>
          <a:xfrm>
            <a:off x="6488950" y="3281388"/>
            <a:ext cx="2149388" cy="1862100"/>
            <a:chOff x="3305175" y="4144963"/>
            <a:chExt cx="2149388" cy="1862100"/>
          </a:xfrm>
        </p:grpSpPr>
        <p:sp>
          <p:nvSpPr>
            <p:cNvPr id="133" name="Shape 133"/>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Shape 134"/>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Shape 135"/>
            <p:cNvSpPr/>
            <p:nvPr/>
          </p:nvSpPr>
          <p:spPr>
            <a:xfrm>
              <a:off x="3305175" y="4622800"/>
              <a:ext cx="1106400" cy="831900"/>
            </a:xfrm>
            <a:custGeom>
              <a:avLst/>
              <a:gdLst/>
              <a:ahLst/>
              <a:cxnLst/>
              <a:rect l="0" t="0" r="0" b="0"/>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Shape 136"/>
            <p:cNvSpPr/>
            <p:nvPr/>
          </p:nvSpPr>
          <p:spPr>
            <a:xfrm>
              <a:off x="3517900" y="4938713"/>
              <a:ext cx="381000" cy="381000"/>
            </a:xfrm>
            <a:custGeom>
              <a:avLst/>
              <a:gdLst/>
              <a:ahLst/>
              <a:cxnLst/>
              <a:rect l="0" t="0" r="0" b="0"/>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Shape 137"/>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Shape 138"/>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Shape 139"/>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Shape 140"/>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Shape 141"/>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4526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96049A-69D9-4F62-B123-5E2757ACC0D7}"/>
              </a:ext>
            </a:extLst>
          </p:cNvPr>
          <p:cNvSpPr>
            <a:spLocks noGrp="1"/>
          </p:cNvSpPr>
          <p:nvPr>
            <p:ph type="ctrTitle"/>
          </p:nvPr>
        </p:nvSpPr>
        <p:spPr>
          <a:xfrm>
            <a:off x="1143000" y="841772"/>
            <a:ext cx="6858000" cy="1790700"/>
          </a:xfrm>
        </p:spPr>
        <p:txBody>
          <a:bodyPr anchor="b"/>
          <a:lstStyle>
            <a:lvl1pPr algn="ctr">
              <a:defRPr sz="45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5D59E8F1-A29B-4E0D-87E4-FF5A36B366F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9E2619AF-6889-4567-96D8-688A7E421932}"/>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BCCEBE84-F66A-47E6-860D-2C728EAB4CD2}"/>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3A9FC7AE-4231-4E27-A2BE-A0E0A45ECE49}"/>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423851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EE3241-3EB3-41F9-88A8-8139AA48C5D3}"/>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021F5BF1-EEF5-46F7-815B-FF378E71EE02}"/>
              </a:ext>
            </a:extLst>
          </p:cNvPr>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4555D340-FB36-4978-9C06-4A4E910971BE}"/>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E8CD615C-31FB-4E36-BC0A-7D58707FCD9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F408CF4E-F98D-432F-AC61-2D95CDBF4655}"/>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253325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80B43A0-20FE-4B7B-943C-A687036E77B2}"/>
              </a:ext>
            </a:extLst>
          </p:cNvPr>
          <p:cNvSpPr>
            <a:spLocks noGrp="1"/>
          </p:cNvSpPr>
          <p:nvPr>
            <p:ph type="title"/>
          </p:nvPr>
        </p:nvSpPr>
        <p:spPr>
          <a:xfrm>
            <a:off x="623888" y="1282304"/>
            <a:ext cx="7886700" cy="2139553"/>
          </a:xfrm>
        </p:spPr>
        <p:txBody>
          <a:bodyPr anchor="b"/>
          <a:lstStyle>
            <a:lvl1pPr>
              <a:defRPr sz="45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974D49F-747E-4B71-A084-814A1CB2845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vi-VN"/>
              <a:t>Chỉnh sửa kiểu văn bản của Bản cái</a:t>
            </a:r>
          </a:p>
        </p:txBody>
      </p:sp>
      <p:sp>
        <p:nvSpPr>
          <p:cNvPr id="4" name="Chỗ dành sẵn cho Ngày tháng 3">
            <a:extLst>
              <a:ext uri="{FF2B5EF4-FFF2-40B4-BE49-F238E27FC236}">
                <a16:creationId xmlns:a16="http://schemas.microsoft.com/office/drawing/2014/main" id="{0028F757-1ECE-4C7E-866E-3E4A5ABAB6D0}"/>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B5CEED83-DFA3-4730-83F8-8E163AA3A14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78377DFC-DFD7-4356-9E7C-F2F5CE948BED}"/>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242329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47A49E-D4CE-4793-B67B-5EF188D53506}"/>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A68B006A-C0D4-4C43-A9B2-ED91D9E7A804}"/>
              </a:ext>
            </a:extLst>
          </p:cNvPr>
          <p:cNvSpPr>
            <a:spLocks noGrp="1"/>
          </p:cNvSpPr>
          <p:nvPr>
            <p:ph sz="half" idx="1"/>
          </p:nvPr>
        </p:nvSpPr>
        <p:spPr>
          <a:xfrm>
            <a:off x="628650" y="1369219"/>
            <a:ext cx="3886200" cy="3263504"/>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DFD23486-9929-4C38-A526-416BCD325563}"/>
              </a:ext>
            </a:extLst>
          </p:cNvPr>
          <p:cNvSpPr>
            <a:spLocks noGrp="1"/>
          </p:cNvSpPr>
          <p:nvPr>
            <p:ph sz="half" idx="2"/>
          </p:nvPr>
        </p:nvSpPr>
        <p:spPr>
          <a:xfrm>
            <a:off x="4629150" y="1369219"/>
            <a:ext cx="3886200" cy="3263504"/>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D35D0136-5543-4FAE-B611-47E46F3460DC}"/>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6" name="Chỗ dành sẵn cho Chân trang 5">
            <a:extLst>
              <a:ext uri="{FF2B5EF4-FFF2-40B4-BE49-F238E27FC236}">
                <a16:creationId xmlns:a16="http://schemas.microsoft.com/office/drawing/2014/main" id="{CD0CC4C1-81CC-4D99-8578-D8CC7EFE757C}"/>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F0EBD177-E7B7-4C13-90C3-293001E2EAF6}"/>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734626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B8F94F-C39C-4BA7-825C-596246A39222}"/>
              </a:ext>
            </a:extLst>
          </p:cNvPr>
          <p:cNvSpPr>
            <a:spLocks noGrp="1"/>
          </p:cNvSpPr>
          <p:nvPr>
            <p:ph type="title"/>
          </p:nvPr>
        </p:nvSpPr>
        <p:spPr>
          <a:xfrm>
            <a:off x="629841" y="273844"/>
            <a:ext cx="7886700" cy="994172"/>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FDCFF2B9-EAF5-430A-B948-4A0E12D1C9C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Chỉnh sửa kiểu văn bản của Bản cái</a:t>
            </a:r>
          </a:p>
        </p:txBody>
      </p:sp>
      <p:sp>
        <p:nvSpPr>
          <p:cNvPr id="4" name="Chỗ dành sẵn cho Nội dung 3">
            <a:extLst>
              <a:ext uri="{FF2B5EF4-FFF2-40B4-BE49-F238E27FC236}">
                <a16:creationId xmlns:a16="http://schemas.microsoft.com/office/drawing/2014/main" id="{247B9411-8829-4B22-8D87-EE200A71F181}"/>
              </a:ext>
            </a:extLst>
          </p:cNvPr>
          <p:cNvSpPr>
            <a:spLocks noGrp="1"/>
          </p:cNvSpPr>
          <p:nvPr>
            <p:ph sz="half" idx="2"/>
          </p:nvPr>
        </p:nvSpPr>
        <p:spPr>
          <a:xfrm>
            <a:off x="629842" y="1878806"/>
            <a:ext cx="3868340" cy="2763441"/>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6E2A5EFA-D59D-4467-A710-93B0AF73703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Chỉnh sửa kiểu văn bản của Bản cái</a:t>
            </a:r>
          </a:p>
        </p:txBody>
      </p:sp>
      <p:sp>
        <p:nvSpPr>
          <p:cNvPr id="6" name="Chỗ dành sẵn cho Nội dung 5">
            <a:extLst>
              <a:ext uri="{FF2B5EF4-FFF2-40B4-BE49-F238E27FC236}">
                <a16:creationId xmlns:a16="http://schemas.microsoft.com/office/drawing/2014/main" id="{FB420B81-BE01-4689-BAF7-651390D03137}"/>
              </a:ext>
            </a:extLst>
          </p:cNvPr>
          <p:cNvSpPr>
            <a:spLocks noGrp="1"/>
          </p:cNvSpPr>
          <p:nvPr>
            <p:ph sz="quarter" idx="4"/>
          </p:nvPr>
        </p:nvSpPr>
        <p:spPr>
          <a:xfrm>
            <a:off x="4629150" y="1878806"/>
            <a:ext cx="3887391" cy="2763441"/>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F7F0172D-A4B5-4D1B-A8C7-B274852ACE60}"/>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8" name="Chỗ dành sẵn cho Chân trang 7">
            <a:extLst>
              <a:ext uri="{FF2B5EF4-FFF2-40B4-BE49-F238E27FC236}">
                <a16:creationId xmlns:a16="http://schemas.microsoft.com/office/drawing/2014/main" id="{FB6CB98F-A37D-4701-8EE7-A9380A2ECB0D}"/>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AA03DEE9-BD83-4806-8FB1-804640796DBD}"/>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302577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67F47F-71CC-4E91-A5F9-B13F0BE632EA}"/>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484D5575-9268-4926-88A6-77E021BFA4AE}"/>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4" name="Chỗ dành sẵn cho Chân trang 3">
            <a:extLst>
              <a:ext uri="{FF2B5EF4-FFF2-40B4-BE49-F238E27FC236}">
                <a16:creationId xmlns:a16="http://schemas.microsoft.com/office/drawing/2014/main" id="{CDCF604C-0673-4D52-BC02-7111DCF989D4}"/>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D7D45436-3BF7-4B7E-BB2E-DEDF9C4CA2C4}"/>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2964980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2EC4005C-C8BD-4CE5-9736-7852CF860ABB}"/>
              </a:ext>
            </a:extLst>
          </p:cNvPr>
          <p:cNvSpPr>
            <a:spLocks noGrp="1"/>
          </p:cNvSpPr>
          <p:nvPr>
            <p:ph type="dt" sz="half" idx="10"/>
          </p:nvPr>
        </p:nvSpPr>
        <p:spPr/>
        <p:txBody>
          <a:bodyPr/>
          <a:lstStyle/>
          <a:p>
            <a:fld id="{4438315C-054E-43C5-B55F-8B4066331D90}" type="datetimeFigureOut">
              <a:rPr lang="en-US" smtClean="0"/>
              <a:t>5/19/2018</a:t>
            </a:fld>
            <a:endParaRPr lang="en-US"/>
          </a:p>
        </p:txBody>
      </p:sp>
      <p:sp>
        <p:nvSpPr>
          <p:cNvPr id="3" name="Chỗ dành sẵn cho Chân trang 2">
            <a:extLst>
              <a:ext uri="{FF2B5EF4-FFF2-40B4-BE49-F238E27FC236}">
                <a16:creationId xmlns:a16="http://schemas.microsoft.com/office/drawing/2014/main" id="{8713A639-8023-411F-9887-EB712E0CF904}"/>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6961D079-416D-43C9-9514-F8B3A38DA09F}"/>
              </a:ext>
            </a:extLst>
          </p:cNvPr>
          <p:cNvSpPr>
            <a:spLocks noGrp="1"/>
          </p:cNvSpPr>
          <p:nvPr>
            <p:ph type="sldNum" sz="quarter" idx="12"/>
          </p:nvPr>
        </p:nvSpPr>
        <p:spPr/>
        <p:txBody>
          <a:bodyPr/>
          <a:lstStyle/>
          <a:p>
            <a:fld id="{402BFE9C-9D2F-4E01-AB40-E6FD9E5EF4A4}" type="slidenum">
              <a:rPr lang="en-US" smtClean="0"/>
              <a:t>‹#›</a:t>
            </a:fld>
            <a:endParaRPr lang="en-US"/>
          </a:p>
        </p:txBody>
      </p:sp>
    </p:spTree>
    <p:extLst>
      <p:ext uri="{BB962C8B-B14F-4D97-AF65-F5344CB8AC3E}">
        <p14:creationId xmlns:p14="http://schemas.microsoft.com/office/powerpoint/2010/main" val="309167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Shape 7"/>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Shape 8"/>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556349D5-D99E-42B6-99A9-A6B4042276C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062C939C-CB1B-4118-B5D9-034AF22B822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12EFA313-B775-4D11-8523-5CE67002EA7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438315C-054E-43C5-B55F-8B4066331D90}" type="datetimeFigureOut">
              <a:rPr lang="en-US" smtClean="0"/>
              <a:t>5/19/2018</a:t>
            </a:fld>
            <a:endParaRPr lang="en-US"/>
          </a:p>
        </p:txBody>
      </p:sp>
      <p:sp>
        <p:nvSpPr>
          <p:cNvPr id="5" name="Chỗ dành sẵn cho Chân trang 4">
            <a:extLst>
              <a:ext uri="{FF2B5EF4-FFF2-40B4-BE49-F238E27FC236}">
                <a16:creationId xmlns:a16="http://schemas.microsoft.com/office/drawing/2014/main" id="{AC35824B-2481-4785-AAB0-F595B26664E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0C355529-5880-4475-8F15-C3810814596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02BFE9C-9D2F-4E01-AB40-E6FD9E5EF4A4}" type="slidenum">
              <a:rPr lang="en-US" smtClean="0"/>
              <a:t>‹#›</a:t>
            </a:fld>
            <a:endParaRPr lang="en-US"/>
          </a:p>
        </p:txBody>
      </p:sp>
    </p:spTree>
    <p:extLst>
      <p:ext uri="{BB962C8B-B14F-4D97-AF65-F5344CB8AC3E}">
        <p14:creationId xmlns:p14="http://schemas.microsoft.com/office/powerpoint/2010/main" val="225370877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Shape 7"/>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Shape 8"/>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64719"/>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e3OF-zO1ggs" TargetMode="External"/><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hyperlink" Target="https://www.youtube.com/watch?v=YB5UNqZGQsA" TargetMode="External"/><Relationship Id="rId4" Type="http://schemas.openxmlformats.org/officeDocument/2006/relationships/diagramQuickStyle" Target="../diagrams/quickStyle3.xml"/><Relationship Id="rId9" Type="http://schemas.openxmlformats.org/officeDocument/2006/relationships/hyperlink" Target="https://www.youtube.com/watch?v=Vfi98NWxQ6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hocvienagile.com/agipedi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B624755-C28A-4CE2-A8BB-7FA57424A71F}"/>
              </a:ext>
            </a:extLst>
          </p:cNvPr>
          <p:cNvSpPr txBox="1"/>
          <p:nvPr/>
        </p:nvSpPr>
        <p:spPr>
          <a:xfrm>
            <a:off x="1004777" y="727001"/>
            <a:ext cx="7134446" cy="400110"/>
          </a:xfrm>
          <a:prstGeom prst="rect">
            <a:avLst/>
          </a:prstGeom>
          <a:noFill/>
        </p:spPr>
        <p:txBody>
          <a:bodyPr wrap="square" rtlCol="0">
            <a:spAutoFit/>
          </a:bodyPr>
          <a:lstStyle/>
          <a:p>
            <a:pPr algn="ctr"/>
            <a:r>
              <a:rPr lang="en-US" sz="2000"/>
              <a:t>Đại Học Công Nghệ Thông Tin – ĐHQG TPHCM</a:t>
            </a:r>
          </a:p>
        </p:txBody>
      </p:sp>
      <p:sp>
        <p:nvSpPr>
          <p:cNvPr id="3" name="Hộp Văn bản 2">
            <a:extLst>
              <a:ext uri="{FF2B5EF4-FFF2-40B4-BE49-F238E27FC236}">
                <a16:creationId xmlns:a16="http://schemas.microsoft.com/office/drawing/2014/main" id="{44C4D80E-DE8F-4B39-8C7C-48ABA2924AB3}"/>
              </a:ext>
            </a:extLst>
          </p:cNvPr>
          <p:cNvSpPr txBox="1"/>
          <p:nvPr/>
        </p:nvSpPr>
        <p:spPr>
          <a:xfrm>
            <a:off x="1004777" y="2036225"/>
            <a:ext cx="6767623" cy="1446550"/>
          </a:xfrm>
          <a:prstGeom prst="rect">
            <a:avLst/>
          </a:prstGeom>
          <a:noFill/>
        </p:spPr>
        <p:txBody>
          <a:bodyPr wrap="square" rtlCol="0">
            <a:spAutoFit/>
          </a:bodyPr>
          <a:lstStyle/>
          <a:p>
            <a:pPr algn="ctr"/>
            <a:r>
              <a:rPr lang="en-US" sz="4400">
                <a:solidFill>
                  <a:srgbClr val="FF0000"/>
                </a:solidFill>
              </a:rPr>
              <a:t>SEMINAR</a:t>
            </a:r>
          </a:p>
          <a:p>
            <a:pPr algn="ctr"/>
            <a:r>
              <a:rPr lang="en-US" sz="4400">
                <a:solidFill>
                  <a:srgbClr val="FF0000"/>
                </a:solidFill>
              </a:rPr>
              <a:t>ĐỀ TÀI: AGILE / SCRUM</a:t>
            </a:r>
          </a:p>
        </p:txBody>
      </p:sp>
      <p:pic>
        <p:nvPicPr>
          <p:cNvPr id="4" name="Hình ảnh 3">
            <a:extLst>
              <a:ext uri="{FF2B5EF4-FFF2-40B4-BE49-F238E27FC236}">
                <a16:creationId xmlns:a16="http://schemas.microsoft.com/office/drawing/2014/main" id="{AE18E570-275B-4A6F-9C4D-3B7A90DF43C8}"/>
              </a:ext>
            </a:extLst>
          </p:cNvPr>
          <p:cNvPicPr>
            <a:picLocks noChangeAspect="1"/>
          </p:cNvPicPr>
          <p:nvPr/>
        </p:nvPicPr>
        <p:blipFill>
          <a:blip r:embed="rId3"/>
          <a:stretch>
            <a:fillRect/>
          </a:stretch>
        </p:blipFill>
        <p:spPr>
          <a:xfrm>
            <a:off x="318977" y="307496"/>
            <a:ext cx="1371600" cy="1639229"/>
          </a:xfrm>
          <a:prstGeom prst="rect">
            <a:avLst/>
          </a:prstGeom>
        </p:spPr>
      </p:pic>
    </p:spTree>
    <p:extLst>
      <p:ext uri="{BB962C8B-B14F-4D97-AF65-F5344CB8AC3E}">
        <p14:creationId xmlns:p14="http://schemas.microsoft.com/office/powerpoint/2010/main" val="176137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Số hiệu Bản chiếu 4">
            <a:extLst>
              <a:ext uri="{FF2B5EF4-FFF2-40B4-BE49-F238E27FC236}">
                <a16:creationId xmlns:a16="http://schemas.microsoft.com/office/drawing/2014/main" id="{02E923F1-3C28-4794-9E0C-82FBE28D0E5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pic>
        <p:nvPicPr>
          <p:cNvPr id="6" name="Hình ảnh 5">
            <a:extLst>
              <a:ext uri="{FF2B5EF4-FFF2-40B4-BE49-F238E27FC236}">
                <a16:creationId xmlns:a16="http://schemas.microsoft.com/office/drawing/2014/main" id="{9937685F-5265-445D-A780-58F551D4B76E}"/>
              </a:ext>
            </a:extLst>
          </p:cNvPr>
          <p:cNvPicPr>
            <a:picLocks noChangeAspect="1"/>
          </p:cNvPicPr>
          <p:nvPr/>
        </p:nvPicPr>
        <p:blipFill>
          <a:blip r:embed="rId2"/>
          <a:stretch>
            <a:fillRect/>
          </a:stretch>
        </p:blipFill>
        <p:spPr>
          <a:xfrm>
            <a:off x="0" y="457200"/>
            <a:ext cx="6081311" cy="4229100"/>
          </a:xfrm>
          <a:prstGeom prst="rect">
            <a:avLst/>
          </a:prstGeom>
        </p:spPr>
      </p:pic>
    </p:spTree>
    <p:extLst>
      <p:ext uri="{BB962C8B-B14F-4D97-AF65-F5344CB8AC3E}">
        <p14:creationId xmlns:p14="http://schemas.microsoft.com/office/powerpoint/2010/main" val="12819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C8B97813-7E5B-4096-B493-5EF27693E2F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pic>
        <p:nvPicPr>
          <p:cNvPr id="3" name="image2.png">
            <a:extLst>
              <a:ext uri="{FF2B5EF4-FFF2-40B4-BE49-F238E27FC236}">
                <a16:creationId xmlns:a16="http://schemas.microsoft.com/office/drawing/2014/main" id="{C7CC42F1-1C82-4CEB-B963-1366136F83A0}"/>
              </a:ext>
            </a:extLst>
          </p:cNvPr>
          <p:cNvPicPr/>
          <p:nvPr/>
        </p:nvPicPr>
        <p:blipFill>
          <a:blip r:embed="rId2"/>
          <a:srcRect/>
          <a:stretch>
            <a:fillRect/>
          </a:stretch>
        </p:blipFill>
        <p:spPr>
          <a:xfrm>
            <a:off x="0" y="10632"/>
            <a:ext cx="9144000" cy="5143375"/>
          </a:xfrm>
          <a:prstGeom prst="rect">
            <a:avLst/>
          </a:prstGeom>
          <a:ln/>
        </p:spPr>
      </p:pic>
    </p:spTree>
    <p:extLst>
      <p:ext uri="{BB962C8B-B14F-4D97-AF65-F5344CB8AC3E}">
        <p14:creationId xmlns:p14="http://schemas.microsoft.com/office/powerpoint/2010/main" val="3621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53B1E22B-DC24-443A-B375-08055B5B4A48}"/>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76201" y="468085"/>
            <a:ext cx="4297505" cy="1320815"/>
          </a:xfrm>
          <a:prstGeom prst="rect">
            <a:avLst/>
          </a:prstGeom>
        </p:spPr>
      </p:pic>
      <p:pic>
        <p:nvPicPr>
          <p:cNvPr id="4" name="Hình ảnh 3">
            <a:extLst>
              <a:ext uri="{FF2B5EF4-FFF2-40B4-BE49-F238E27FC236}">
                <a16:creationId xmlns:a16="http://schemas.microsoft.com/office/drawing/2014/main" id="{D03F63F3-496D-4C6C-9944-A3DCFB60C25E}"/>
              </a:ext>
            </a:extLst>
          </p:cNvPr>
          <p:cNvPicPr>
            <a:picLocks noChangeAspect="1"/>
          </p:cNvPicPr>
          <p:nvPr/>
        </p:nvPicPr>
        <p:blipFill>
          <a:blip r:embed="rId3"/>
          <a:stretch>
            <a:fillRect/>
          </a:stretch>
        </p:blipFill>
        <p:spPr>
          <a:xfrm>
            <a:off x="4413048" y="-84405"/>
            <a:ext cx="2150390" cy="2150390"/>
          </a:xfrm>
          <a:prstGeom prst="rect">
            <a:avLst/>
          </a:prstGeom>
        </p:spPr>
      </p:pic>
      <p:sp>
        <p:nvSpPr>
          <p:cNvPr id="5" name="Hộp Văn bản 4">
            <a:extLst>
              <a:ext uri="{FF2B5EF4-FFF2-40B4-BE49-F238E27FC236}">
                <a16:creationId xmlns:a16="http://schemas.microsoft.com/office/drawing/2014/main" id="{F5B96670-2C1D-457D-B743-F8C6F503DDA0}"/>
              </a:ext>
            </a:extLst>
          </p:cNvPr>
          <p:cNvSpPr txBox="1"/>
          <p:nvPr/>
        </p:nvSpPr>
        <p:spPr>
          <a:xfrm>
            <a:off x="6290603" y="1617419"/>
            <a:ext cx="2441079" cy="553998"/>
          </a:xfrm>
          <a:prstGeom prst="rect">
            <a:avLst/>
          </a:prstGeom>
          <a:noFill/>
        </p:spPr>
        <p:txBody>
          <a:bodyPr wrap="square" rtlCol="0">
            <a:spAutoFit/>
          </a:bodyPr>
          <a:lstStyle/>
          <a:p>
            <a:pPr defTabSz="685800">
              <a:buClrTx/>
            </a:pPr>
            <a:r>
              <a:rPr lang="en-US" sz="3000" b="1" kern="1200">
                <a:solidFill>
                  <a:srgbClr val="ED7D31"/>
                </a:solidFill>
                <a:latin typeface="Calibri" panose="020F0502020204030204"/>
                <a:ea typeface="+mn-ea"/>
                <a:cs typeface="+mn-cs"/>
              </a:rPr>
              <a:t>OrangeScrum</a:t>
            </a:r>
          </a:p>
        </p:txBody>
      </p:sp>
      <p:pic>
        <p:nvPicPr>
          <p:cNvPr id="6" name="Hình ảnh 5">
            <a:extLst>
              <a:ext uri="{FF2B5EF4-FFF2-40B4-BE49-F238E27FC236}">
                <a16:creationId xmlns:a16="http://schemas.microsoft.com/office/drawing/2014/main" id="{A05C72C1-C609-493E-8A66-6BD1AF812E4C}"/>
              </a:ext>
            </a:extLst>
          </p:cNvPr>
          <p:cNvPicPr>
            <a:picLocks noChangeAspect="1"/>
          </p:cNvPicPr>
          <p:nvPr/>
        </p:nvPicPr>
        <p:blipFill>
          <a:blip r:embed="rId4"/>
          <a:stretch>
            <a:fillRect/>
          </a:stretch>
        </p:blipFill>
        <p:spPr>
          <a:xfrm>
            <a:off x="197347" y="2565260"/>
            <a:ext cx="2450897" cy="2107242"/>
          </a:xfrm>
          <a:prstGeom prst="rect">
            <a:avLst/>
          </a:prstGeom>
        </p:spPr>
      </p:pic>
      <p:sp>
        <p:nvSpPr>
          <p:cNvPr id="7" name="Hộp Văn bản 6">
            <a:extLst>
              <a:ext uri="{FF2B5EF4-FFF2-40B4-BE49-F238E27FC236}">
                <a16:creationId xmlns:a16="http://schemas.microsoft.com/office/drawing/2014/main" id="{23E32892-683D-4846-B89C-A849E5B21697}"/>
              </a:ext>
            </a:extLst>
          </p:cNvPr>
          <p:cNvSpPr txBox="1"/>
          <p:nvPr/>
        </p:nvSpPr>
        <p:spPr>
          <a:xfrm>
            <a:off x="2418471" y="4144501"/>
            <a:ext cx="2441079" cy="553998"/>
          </a:xfrm>
          <a:prstGeom prst="rect">
            <a:avLst/>
          </a:prstGeom>
          <a:noFill/>
        </p:spPr>
        <p:txBody>
          <a:bodyPr wrap="square" rtlCol="0">
            <a:spAutoFit/>
          </a:bodyPr>
          <a:lstStyle/>
          <a:p>
            <a:pPr defTabSz="685800">
              <a:buClrTx/>
            </a:pPr>
            <a:r>
              <a:rPr lang="en-US" sz="3000" b="1" kern="1200">
                <a:solidFill>
                  <a:prstClr val="black"/>
                </a:solidFill>
                <a:latin typeface="Calibri" panose="020F0502020204030204"/>
                <a:ea typeface="+mn-ea"/>
                <a:cs typeface="+mn-cs"/>
              </a:rPr>
              <a:t>Taiga</a:t>
            </a:r>
          </a:p>
        </p:txBody>
      </p:sp>
      <p:pic>
        <p:nvPicPr>
          <p:cNvPr id="8" name="Hình ảnh 7">
            <a:extLst>
              <a:ext uri="{FF2B5EF4-FFF2-40B4-BE49-F238E27FC236}">
                <a16:creationId xmlns:a16="http://schemas.microsoft.com/office/drawing/2014/main" id="{D92A701D-7AAF-4E06-8550-C7390339094C}"/>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111284" y="2846615"/>
            <a:ext cx="1828800" cy="1828800"/>
          </a:xfrm>
          <a:prstGeom prst="rect">
            <a:avLst/>
          </a:prstGeom>
        </p:spPr>
      </p:pic>
      <p:sp>
        <p:nvSpPr>
          <p:cNvPr id="9" name="Hộp Văn bản 8">
            <a:extLst>
              <a:ext uri="{FF2B5EF4-FFF2-40B4-BE49-F238E27FC236}">
                <a16:creationId xmlns:a16="http://schemas.microsoft.com/office/drawing/2014/main" id="{E6EA887E-BBFF-42EF-88A4-7E2040DABFB6}"/>
              </a:ext>
            </a:extLst>
          </p:cNvPr>
          <p:cNvSpPr txBox="1"/>
          <p:nvPr/>
        </p:nvSpPr>
        <p:spPr>
          <a:xfrm>
            <a:off x="5940084" y="3879043"/>
            <a:ext cx="3203916" cy="553998"/>
          </a:xfrm>
          <a:prstGeom prst="rect">
            <a:avLst/>
          </a:prstGeom>
          <a:noFill/>
        </p:spPr>
        <p:txBody>
          <a:bodyPr wrap="square" rtlCol="0">
            <a:spAutoFit/>
          </a:bodyPr>
          <a:lstStyle/>
          <a:p>
            <a:pPr defTabSz="685800">
              <a:buClrTx/>
            </a:pPr>
            <a:r>
              <a:rPr lang="en-US" sz="3000" b="1" kern="1200">
                <a:solidFill>
                  <a:srgbClr val="70AD47">
                    <a:lumMod val="75000"/>
                  </a:srgbClr>
                </a:solidFill>
                <a:latin typeface="Calibri" panose="020F0502020204030204"/>
                <a:ea typeface="+mn-ea"/>
                <a:cs typeface="+mn-cs"/>
              </a:rPr>
              <a:t>Microsoft Project</a:t>
            </a:r>
          </a:p>
        </p:txBody>
      </p:sp>
    </p:spTree>
    <p:extLst>
      <p:ext uri="{BB962C8B-B14F-4D97-AF65-F5344CB8AC3E}">
        <p14:creationId xmlns:p14="http://schemas.microsoft.com/office/powerpoint/2010/main" val="19385206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89C9CE40-54A8-48E0-B397-D17F46B1F9EE}"/>
              </a:ext>
            </a:extLst>
          </p:cNvPr>
          <p:cNvSpPr>
            <a:spLocks noGrp="1"/>
          </p:cNvSpPr>
          <p:nvPr>
            <p:ph type="title"/>
          </p:nvPr>
        </p:nvSpPr>
        <p:spPr>
          <a:xfrm>
            <a:off x="3551213" y="1350024"/>
            <a:ext cx="7886700" cy="994172"/>
          </a:xfrm>
        </p:spPr>
        <p:txBody>
          <a:bodyPr>
            <a:normAutofit/>
          </a:bodyPr>
          <a:lstStyle/>
          <a:p>
            <a:r>
              <a:rPr lang="en-US" sz="4500">
                <a:solidFill>
                  <a:schemeClr val="bg1"/>
                </a:solidFill>
                <a:latin typeface="Times New Roman" panose="02020603050405020304" pitchFamily="18" charset="0"/>
                <a:cs typeface="Times New Roman" panose="02020603050405020304" pitchFamily="18" charset="0"/>
              </a:rPr>
              <a:t>Giới Thiệu Về Taiga</a:t>
            </a:r>
          </a:p>
        </p:txBody>
      </p:sp>
      <p:pic>
        <p:nvPicPr>
          <p:cNvPr id="6" name="Chỗ dành sẵn cho Nội dung 5" descr="Image result for ICON TAIGA TOOL">
            <a:extLst>
              <a:ext uri="{FF2B5EF4-FFF2-40B4-BE49-F238E27FC236}">
                <a16:creationId xmlns:a16="http://schemas.microsoft.com/office/drawing/2014/main" id="{3475ED8C-9FB3-456C-A0C6-DB5DE771FC1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596" y="564771"/>
            <a:ext cx="3124367" cy="3123028"/>
          </a:xfrm>
          <a:prstGeom prst="rect">
            <a:avLst/>
          </a:prstGeom>
          <a:noFill/>
        </p:spPr>
      </p:pic>
    </p:spTree>
    <p:extLst>
      <p:ext uri="{BB962C8B-B14F-4D97-AF65-F5344CB8AC3E}">
        <p14:creationId xmlns:p14="http://schemas.microsoft.com/office/powerpoint/2010/main" val="26528007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6"/>
                                        </p:tgtEl>
                                        <p:attrNameLst>
                                          <p:attrName>style.color</p:attrName>
                                        </p:attrNameLst>
                                      </p:cBhvr>
                                      <p:by>
                                        <p:hsl h="0" s="12549" l="25098"/>
                                      </p:by>
                                    </p:animClr>
                                    <p:animClr clrSpc="hsl" dir="cw">
                                      <p:cBhvr>
                                        <p:cTn id="7" dur="500" fill="hold"/>
                                        <p:tgtEl>
                                          <p:spTgt spid="6"/>
                                        </p:tgtEl>
                                        <p:attrNameLst>
                                          <p:attrName>fillcolor</p:attrName>
                                        </p:attrNameLst>
                                      </p:cBhvr>
                                      <p:by>
                                        <p:hsl h="0" s="12549" l="25098"/>
                                      </p:by>
                                    </p:animClr>
                                    <p:animClr clrSpc="hsl" dir="cw">
                                      <p:cBhvr>
                                        <p:cTn id="8" dur="500" fill="hold"/>
                                        <p:tgtEl>
                                          <p:spTgt spid="6"/>
                                        </p:tgtEl>
                                        <p:attrNameLst>
                                          <p:attrName>stroke.color</p:attrName>
                                        </p:attrNameLst>
                                      </p:cBhvr>
                                      <p:by>
                                        <p:hsl h="0" s="12549" l="25098"/>
                                      </p:by>
                                    </p:animClr>
                                    <p:set>
                                      <p:cBhvr>
                                        <p:cTn id="9"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C70573B0-A711-4FA1-946E-95C3784B1493}"/>
              </a:ext>
            </a:extLst>
          </p:cNvPr>
          <p:cNvPicPr>
            <a:picLocks noChangeAspect="1"/>
          </p:cNvPicPr>
          <p:nvPr/>
        </p:nvPicPr>
        <p:blipFill>
          <a:blip r:embed="rId2"/>
          <a:stretch>
            <a:fillRect/>
          </a:stretch>
        </p:blipFill>
        <p:spPr>
          <a:xfrm>
            <a:off x="3214573" y="1236518"/>
            <a:ext cx="5701268" cy="3581109"/>
          </a:xfrm>
          <a:prstGeom prst="rect">
            <a:avLst/>
          </a:prstGeom>
        </p:spPr>
      </p:pic>
      <p:sp>
        <p:nvSpPr>
          <p:cNvPr id="2" name="Tiêu đề 1">
            <a:extLst>
              <a:ext uri="{FF2B5EF4-FFF2-40B4-BE49-F238E27FC236}">
                <a16:creationId xmlns:a16="http://schemas.microsoft.com/office/drawing/2014/main" id="{E0DF15B1-AA71-4C58-8A64-75BBDD304AC9}"/>
              </a:ext>
            </a:extLst>
          </p:cNvPr>
          <p:cNvSpPr>
            <a:spLocks noGrp="1"/>
          </p:cNvSpPr>
          <p:nvPr>
            <p:ph type="title"/>
          </p:nvPr>
        </p:nvSpPr>
        <p:spPr>
          <a:xfrm>
            <a:off x="1489418" y="220361"/>
            <a:ext cx="7886700" cy="528629"/>
          </a:xfrm>
        </p:spPr>
        <p:txBody>
          <a:bodyPr/>
          <a:lstStyle/>
          <a:p>
            <a:r>
              <a:rPr lang="en-US">
                <a:solidFill>
                  <a:schemeClr val="bg1"/>
                </a:solidFill>
                <a:latin typeface="Times New Roman" panose="02020603050405020304" pitchFamily="18" charset="0"/>
                <a:cs typeface="Times New Roman" panose="02020603050405020304" pitchFamily="18" charset="0"/>
              </a:rPr>
              <a:t>Taiga là gì?</a:t>
            </a:r>
          </a:p>
        </p:txBody>
      </p:sp>
      <p:sp>
        <p:nvSpPr>
          <p:cNvPr id="3" name="Chỗ dành sẵn cho Nội dung 2">
            <a:extLst>
              <a:ext uri="{FF2B5EF4-FFF2-40B4-BE49-F238E27FC236}">
                <a16:creationId xmlns:a16="http://schemas.microsoft.com/office/drawing/2014/main" id="{7F1A6CC5-328E-4C41-8429-D060D5747DAE}"/>
              </a:ext>
            </a:extLst>
          </p:cNvPr>
          <p:cNvSpPr>
            <a:spLocks noGrp="1"/>
          </p:cNvSpPr>
          <p:nvPr>
            <p:ph idx="1"/>
          </p:nvPr>
        </p:nvSpPr>
        <p:spPr>
          <a:xfrm>
            <a:off x="313111" y="1395321"/>
            <a:ext cx="2673302" cy="3263504"/>
          </a:xfrm>
        </p:spPr>
        <p:txBody>
          <a:bodyPr/>
          <a:lstStyle/>
          <a:p>
            <a:pPr algn="just"/>
            <a:r>
              <a:rPr lang="en-US">
                <a:latin typeface="Times New Roman" panose="02020603050405020304" pitchFamily="18" charset="0"/>
                <a:cs typeface="Times New Roman" panose="02020603050405020304" pitchFamily="18" charset="0"/>
              </a:rPr>
              <a:t>Taiga là phần mềm quản lý dự án mã nguồn mở cho các startup, lập trình viên Agile và designer. </a:t>
            </a:r>
          </a:p>
          <a:p>
            <a:endParaRPr lang="en-US"/>
          </a:p>
        </p:txBody>
      </p:sp>
      <p:pic>
        <p:nvPicPr>
          <p:cNvPr id="4" name="Hình ảnh 3" descr="Image result for ICON TAIGA TOOL">
            <a:extLst>
              <a:ext uri="{FF2B5EF4-FFF2-40B4-BE49-F238E27FC236}">
                <a16:creationId xmlns:a16="http://schemas.microsoft.com/office/drawing/2014/main" id="{870E3BC2-657E-4523-AF37-E173D51960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 y="10586"/>
            <a:ext cx="1118381" cy="896781"/>
          </a:xfrm>
          <a:prstGeom prst="rect">
            <a:avLst/>
          </a:prstGeom>
          <a:noFill/>
          <a:ln>
            <a:noFill/>
          </a:ln>
        </p:spPr>
      </p:pic>
    </p:spTree>
    <p:extLst>
      <p:ext uri="{BB962C8B-B14F-4D97-AF65-F5344CB8AC3E}">
        <p14:creationId xmlns:p14="http://schemas.microsoft.com/office/powerpoint/2010/main" val="14314026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A5E45FB5-ECE9-47E3-A88D-0191F0A800EA}"/>
              </a:ext>
            </a:extLst>
          </p:cNvPr>
          <p:cNvPicPr>
            <a:picLocks noChangeAspect="1"/>
          </p:cNvPicPr>
          <p:nvPr/>
        </p:nvPicPr>
        <p:blipFill rotWithShape="1">
          <a:blip r:embed="rId2"/>
          <a:srcRect l="3768" r="4" b="4"/>
          <a:stretch/>
        </p:blipFill>
        <p:spPr>
          <a:xfrm>
            <a:off x="5527426" y="-2"/>
            <a:ext cx="3616575" cy="375818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êu đề 1">
            <a:extLst>
              <a:ext uri="{FF2B5EF4-FFF2-40B4-BE49-F238E27FC236}">
                <a16:creationId xmlns:a16="http://schemas.microsoft.com/office/drawing/2014/main" id="{EA2318E6-1378-45A2-88E5-C2D489B7C5D4}"/>
              </a:ext>
            </a:extLst>
          </p:cNvPr>
          <p:cNvSpPr>
            <a:spLocks noGrp="1"/>
          </p:cNvSpPr>
          <p:nvPr>
            <p:ph type="title"/>
          </p:nvPr>
        </p:nvSpPr>
        <p:spPr>
          <a:xfrm>
            <a:off x="1118381" y="283672"/>
            <a:ext cx="7886700" cy="497087"/>
          </a:xfrm>
        </p:spPr>
        <p:txBody>
          <a:bodyPr/>
          <a:lstStyle/>
          <a:p>
            <a:r>
              <a:rPr lang="en-US">
                <a:solidFill>
                  <a:schemeClr val="bg1"/>
                </a:solidFill>
              </a:rPr>
              <a:t>Vì sao nên sử dụng Taiga?</a:t>
            </a:r>
          </a:p>
        </p:txBody>
      </p:sp>
      <p:sp>
        <p:nvSpPr>
          <p:cNvPr id="3" name="Chỗ dành sẵn cho Nội dung 2">
            <a:extLst>
              <a:ext uri="{FF2B5EF4-FFF2-40B4-BE49-F238E27FC236}">
                <a16:creationId xmlns:a16="http://schemas.microsoft.com/office/drawing/2014/main" id="{FC4279C2-4778-42D1-8E12-4F4FD7114F02}"/>
              </a:ext>
            </a:extLst>
          </p:cNvPr>
          <p:cNvSpPr>
            <a:spLocks noGrp="1"/>
          </p:cNvSpPr>
          <p:nvPr>
            <p:ph idx="1"/>
          </p:nvPr>
        </p:nvSpPr>
        <p:spPr>
          <a:xfrm>
            <a:off x="628650" y="1053843"/>
            <a:ext cx="7886700" cy="3905020"/>
          </a:xfrm>
        </p:spPr>
        <p:txBody>
          <a:bodyPr>
            <a:normAutofit fontScale="70000" lnSpcReduction="20000"/>
          </a:bodyPr>
          <a:lstStyle/>
          <a:p>
            <a:pPr lvl="1">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Miễn phí.</a:t>
            </a:r>
          </a:p>
          <a:p>
            <a:pPr lvl="1">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Dễ sử dụng.</a:t>
            </a:r>
          </a:p>
          <a:p>
            <a:pPr lvl="1">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Mã nguồn mở.</a:t>
            </a:r>
          </a:p>
          <a:p>
            <a:pPr lvl="1" fontAlgn="base">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Thật thú vị khi sử dụng.</a:t>
            </a:r>
          </a:p>
          <a:p>
            <a:pPr lvl="1" fontAlgn="base">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Nó trực quan.</a:t>
            </a:r>
          </a:p>
          <a:p>
            <a:pPr lvl="1" fontAlgn="base">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Nó tinh tế và thanh lịch.</a:t>
            </a:r>
          </a:p>
          <a:p>
            <a:pPr lvl="1" fontAlgn="base">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Nó có thể tùy biến và thích ứng với nhu cầu của hầu hết mọi người.</a:t>
            </a:r>
          </a:p>
          <a:p>
            <a:pPr lvl="1" fontAlgn="base">
              <a:lnSpc>
                <a:spcPct val="160000"/>
              </a:lnSpc>
              <a:buFont typeface="Wingdings" panose="05000000000000000000" pitchFamily="2" charset="2"/>
              <a:buChar char="Ø"/>
            </a:pPr>
            <a:r>
              <a:rPr lang="en-US" sz="2600">
                <a:latin typeface="Times New Roman" panose="02020603050405020304" pitchFamily="18" charset="0"/>
                <a:cs typeface="Times New Roman" panose="02020603050405020304" pitchFamily="18" charset="0"/>
              </a:rPr>
              <a:t>Nó được phát triển liên tục bởi một nhóm cốt lõi và cộng đồng người dùng của nó.</a:t>
            </a:r>
          </a:p>
          <a:p>
            <a:endParaRPr lang="en-US"/>
          </a:p>
        </p:txBody>
      </p:sp>
      <p:pic>
        <p:nvPicPr>
          <p:cNvPr id="5" name="Hình ảnh 4" descr="Image result for ICON TAIGA TOOL">
            <a:extLst>
              <a:ext uri="{FF2B5EF4-FFF2-40B4-BE49-F238E27FC236}">
                <a16:creationId xmlns:a16="http://schemas.microsoft.com/office/drawing/2014/main" id="{05EDC111-F838-4FEC-B59D-25CAA5EFF9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 y="10587"/>
            <a:ext cx="1118381" cy="770171"/>
          </a:xfrm>
          <a:prstGeom prst="rect">
            <a:avLst/>
          </a:prstGeom>
          <a:noFill/>
          <a:ln>
            <a:noFill/>
          </a:ln>
        </p:spPr>
      </p:pic>
    </p:spTree>
    <p:extLst>
      <p:ext uri="{BB962C8B-B14F-4D97-AF65-F5344CB8AC3E}">
        <p14:creationId xmlns:p14="http://schemas.microsoft.com/office/powerpoint/2010/main" val="346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barn(inVertical)">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arn(inVertical)">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arn(inVertical)">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CDF786AB-4CBA-492C-B8BD-7A438AE572E5}"/>
              </a:ext>
            </a:extLst>
          </p:cNvPr>
          <p:cNvPicPr>
            <a:picLocks noChangeAspect="1"/>
          </p:cNvPicPr>
          <p:nvPr/>
        </p:nvPicPr>
        <p:blipFill>
          <a:blip r:embed="rId2"/>
          <a:stretch>
            <a:fillRect/>
          </a:stretch>
        </p:blipFill>
        <p:spPr>
          <a:xfrm>
            <a:off x="1276644" y="181796"/>
            <a:ext cx="6414868" cy="4779909"/>
          </a:xfrm>
          <a:prstGeom prst="rect">
            <a:avLst/>
          </a:prstGeom>
        </p:spPr>
      </p:pic>
      <p:pic>
        <p:nvPicPr>
          <p:cNvPr id="3" name="Hình ảnh 2" descr="Image result for ICON TAIGA TOOL">
            <a:extLst>
              <a:ext uri="{FF2B5EF4-FFF2-40B4-BE49-F238E27FC236}">
                <a16:creationId xmlns:a16="http://schemas.microsoft.com/office/drawing/2014/main" id="{C9D2B7A3-7031-4C10-9923-7652D61CBB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 y="10586"/>
            <a:ext cx="1118381" cy="886230"/>
          </a:xfrm>
          <a:prstGeom prst="rect">
            <a:avLst/>
          </a:prstGeom>
          <a:noFill/>
          <a:ln>
            <a:noFill/>
          </a:ln>
        </p:spPr>
      </p:pic>
    </p:spTree>
    <p:extLst>
      <p:ext uri="{BB962C8B-B14F-4D97-AF65-F5344CB8AC3E}">
        <p14:creationId xmlns:p14="http://schemas.microsoft.com/office/powerpoint/2010/main" val="10052255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A40376-9C90-485C-BFB2-27B1E4622730}"/>
              </a:ext>
            </a:extLst>
          </p:cNvPr>
          <p:cNvSpPr>
            <a:spLocks noGrp="1"/>
          </p:cNvSpPr>
          <p:nvPr>
            <p:ph type="title"/>
          </p:nvPr>
        </p:nvSpPr>
        <p:spPr>
          <a:xfrm>
            <a:off x="1662626" y="-97356"/>
            <a:ext cx="7886700" cy="994172"/>
          </a:xfrm>
        </p:spPr>
        <p:txBody>
          <a:bodyPr/>
          <a:lstStyle/>
          <a:p>
            <a:r>
              <a:rPr lang="en-US">
                <a:solidFill>
                  <a:schemeClr val="bg1"/>
                </a:solidFill>
              </a:rPr>
              <a:t>Demo sử dụng Taiga</a:t>
            </a:r>
          </a:p>
        </p:txBody>
      </p:sp>
      <p:graphicFrame>
        <p:nvGraphicFramePr>
          <p:cNvPr id="4" name="Chỗ dành sẵn cho Nội dung 3">
            <a:extLst>
              <a:ext uri="{FF2B5EF4-FFF2-40B4-BE49-F238E27FC236}">
                <a16:creationId xmlns:a16="http://schemas.microsoft.com/office/drawing/2014/main" id="{FCCB357E-2712-4F86-B350-C379E61B9548}"/>
              </a:ext>
            </a:extLst>
          </p:cNvPr>
          <p:cNvGraphicFramePr>
            <a:graphicFrameLocks noGrp="1"/>
          </p:cNvGraphicFramePr>
          <p:nvPr>
            <p:ph idx="1"/>
            <p:extLst/>
          </p:nvPr>
        </p:nvGraphicFramePr>
        <p:xfrm>
          <a:off x="628650" y="1407312"/>
          <a:ext cx="6312268" cy="2680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ơ đồ 11">
            <a:extLst>
              <a:ext uri="{FF2B5EF4-FFF2-40B4-BE49-F238E27FC236}">
                <a16:creationId xmlns:a16="http://schemas.microsoft.com/office/drawing/2014/main" id="{13D00C1D-4CC7-4B8A-BE69-35FB547FF8E4}"/>
              </a:ext>
            </a:extLst>
          </p:cNvPr>
          <p:cNvGraphicFramePr/>
          <p:nvPr>
            <p:extLst/>
          </p:nvPr>
        </p:nvGraphicFramePr>
        <p:xfrm>
          <a:off x="6488723" y="1766163"/>
          <a:ext cx="2775732" cy="19624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Hình ảnh 13" descr="Image result for ICON TAIGA TOOL">
            <a:extLst>
              <a:ext uri="{FF2B5EF4-FFF2-40B4-BE49-F238E27FC236}">
                <a16:creationId xmlns:a16="http://schemas.microsoft.com/office/drawing/2014/main" id="{00CB7EF6-D293-49D0-A890-E5CBE1926FD7}"/>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2" y="10586"/>
            <a:ext cx="1118381" cy="886230"/>
          </a:xfrm>
          <a:prstGeom prst="rect">
            <a:avLst/>
          </a:prstGeom>
          <a:noFill/>
          <a:ln>
            <a:noFill/>
          </a:ln>
        </p:spPr>
      </p:pic>
    </p:spTree>
    <p:extLst>
      <p:ext uri="{BB962C8B-B14F-4D97-AF65-F5344CB8AC3E}">
        <p14:creationId xmlns:p14="http://schemas.microsoft.com/office/powerpoint/2010/main" val="7244909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childTnLst>
                                    <p:animRot by="21600000">
                                      <p:cBhvr>
                                        <p:cTn id="6"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A40376-9C90-485C-BFB2-27B1E4622730}"/>
              </a:ext>
            </a:extLst>
          </p:cNvPr>
          <p:cNvSpPr>
            <a:spLocks noGrp="1"/>
          </p:cNvSpPr>
          <p:nvPr>
            <p:ph type="title"/>
          </p:nvPr>
        </p:nvSpPr>
        <p:spPr>
          <a:xfrm>
            <a:off x="1535772" y="-45624"/>
            <a:ext cx="7886700" cy="994172"/>
          </a:xfrm>
        </p:spPr>
        <p:txBody>
          <a:bodyPr/>
          <a:lstStyle/>
          <a:p>
            <a:r>
              <a:rPr lang="en-US">
                <a:solidFill>
                  <a:schemeClr val="bg1"/>
                </a:solidFill>
                <a:latin typeface="Times New Roman" panose="02020603050405020304" pitchFamily="18" charset="0"/>
                <a:cs typeface="Times New Roman" panose="02020603050405020304" pitchFamily="18" charset="0"/>
              </a:rPr>
              <a:t>Hướng dẫn sử dụng Taiga</a:t>
            </a:r>
          </a:p>
        </p:txBody>
      </p:sp>
      <p:graphicFrame>
        <p:nvGraphicFramePr>
          <p:cNvPr id="12" name="Sơ đồ 11">
            <a:extLst>
              <a:ext uri="{FF2B5EF4-FFF2-40B4-BE49-F238E27FC236}">
                <a16:creationId xmlns:a16="http://schemas.microsoft.com/office/drawing/2014/main" id="{13D00C1D-4CC7-4B8A-BE69-35FB547FF8E4}"/>
              </a:ext>
            </a:extLst>
          </p:cNvPr>
          <p:cNvGraphicFramePr/>
          <p:nvPr>
            <p:extLst/>
          </p:nvPr>
        </p:nvGraphicFramePr>
        <p:xfrm>
          <a:off x="6488723" y="1766163"/>
          <a:ext cx="2775732" cy="1962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Hình ảnh 13" descr="Image result for ICON TAIGA TOOL">
            <a:extLst>
              <a:ext uri="{FF2B5EF4-FFF2-40B4-BE49-F238E27FC236}">
                <a16:creationId xmlns:a16="http://schemas.microsoft.com/office/drawing/2014/main" id="{00CB7EF6-D293-49D0-A890-E5CBE1926FD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 y="10586"/>
            <a:ext cx="1118381" cy="886230"/>
          </a:xfrm>
          <a:prstGeom prst="rect">
            <a:avLst/>
          </a:prstGeom>
          <a:noFill/>
          <a:ln>
            <a:noFill/>
          </a:ln>
        </p:spPr>
      </p:pic>
      <p:sp>
        <p:nvSpPr>
          <p:cNvPr id="4" name="Hộp Văn bản 3">
            <a:extLst>
              <a:ext uri="{FF2B5EF4-FFF2-40B4-BE49-F238E27FC236}">
                <a16:creationId xmlns:a16="http://schemas.microsoft.com/office/drawing/2014/main" id="{4E850330-CF28-476B-BBEA-E9AB5F0CD399}"/>
              </a:ext>
            </a:extLst>
          </p:cNvPr>
          <p:cNvSpPr txBox="1"/>
          <p:nvPr/>
        </p:nvSpPr>
        <p:spPr>
          <a:xfrm>
            <a:off x="1952773" y="1456006"/>
            <a:ext cx="7311683" cy="3000821"/>
          </a:xfrm>
          <a:prstGeom prst="rect">
            <a:avLst/>
          </a:prstGeom>
          <a:noFill/>
        </p:spPr>
        <p:txBody>
          <a:bodyPr wrap="square" rtlCol="0">
            <a:spAutoFit/>
          </a:bodyPr>
          <a:lstStyle/>
          <a:p>
            <a:pPr defTabSz="685800">
              <a:buClrTx/>
            </a:pPr>
            <a:r>
              <a:rPr lang="en-US" sz="1350" kern="1200" dirty="0" err="1">
                <a:ea typeface="+mn-ea"/>
                <a:cs typeface="+mn-cs"/>
              </a:rPr>
              <a:t>Giới</a:t>
            </a:r>
            <a:r>
              <a:rPr lang="en-US" sz="1350" kern="1200" dirty="0">
                <a:ea typeface="+mn-ea"/>
                <a:cs typeface="+mn-cs"/>
              </a:rPr>
              <a:t> </a:t>
            </a:r>
            <a:r>
              <a:rPr lang="en-US" sz="1350" kern="1200" dirty="0" err="1">
                <a:ea typeface="+mn-ea"/>
                <a:cs typeface="+mn-cs"/>
              </a:rPr>
              <a:t>thiệu</a:t>
            </a:r>
            <a:r>
              <a:rPr lang="en-US" sz="1350" kern="1200" dirty="0">
                <a:ea typeface="+mn-ea"/>
                <a:cs typeface="+mn-cs"/>
              </a:rPr>
              <a:t> </a:t>
            </a:r>
            <a:r>
              <a:rPr lang="en-US" sz="1350" kern="1200" dirty="0" err="1">
                <a:ea typeface="+mn-ea"/>
                <a:cs typeface="+mn-cs"/>
              </a:rPr>
              <a:t>chức</a:t>
            </a:r>
            <a:r>
              <a:rPr lang="en-US" sz="1350" kern="1200" dirty="0">
                <a:ea typeface="+mn-ea"/>
                <a:cs typeface="+mn-cs"/>
              </a:rPr>
              <a:t> </a:t>
            </a:r>
            <a:r>
              <a:rPr lang="en-US" sz="1350" kern="1200" dirty="0" err="1">
                <a:ea typeface="+mn-ea"/>
                <a:cs typeface="+mn-cs"/>
              </a:rPr>
              <a:t>năng</a:t>
            </a:r>
            <a:r>
              <a:rPr lang="en-US" sz="1350" kern="1200" dirty="0">
                <a:ea typeface="+mn-ea"/>
                <a:cs typeface="+mn-cs"/>
              </a:rPr>
              <a:t> c</a:t>
            </a:r>
            <a:r>
              <a:rPr lang="vi-VN" sz="1350" kern="1200" dirty="0">
                <a:latin typeface="Arial" panose="020B0604020202020204" pitchFamily="34" charset="0"/>
                <a:ea typeface="+mn-ea"/>
                <a:cs typeface="+mn-cs"/>
              </a:rPr>
              <a:t>ơ</a:t>
            </a:r>
            <a:r>
              <a:rPr lang="en-US" sz="1350" kern="1200" dirty="0">
                <a:ea typeface="+mn-ea"/>
                <a:cs typeface="+mn-cs"/>
              </a:rPr>
              <a:t> </a:t>
            </a:r>
            <a:r>
              <a:rPr lang="en-US" sz="1350" kern="1200" dirty="0" err="1">
                <a:ea typeface="+mn-ea"/>
                <a:cs typeface="+mn-cs"/>
              </a:rPr>
              <a:t>bản</a:t>
            </a:r>
            <a:r>
              <a:rPr lang="en-US" sz="1350" kern="1200" dirty="0">
                <a:ea typeface="+mn-ea"/>
                <a:cs typeface="+mn-cs"/>
              </a:rPr>
              <a:t> </a:t>
            </a:r>
            <a:r>
              <a:rPr lang="en-US" sz="1350" kern="1200" dirty="0" err="1">
                <a:ea typeface="+mn-ea"/>
                <a:cs typeface="+mn-cs"/>
              </a:rPr>
              <a:t>của</a:t>
            </a:r>
            <a:r>
              <a:rPr lang="en-US" sz="1350" kern="1200" dirty="0">
                <a:ea typeface="+mn-ea"/>
                <a:cs typeface="+mn-cs"/>
              </a:rPr>
              <a:t> </a:t>
            </a:r>
            <a:r>
              <a:rPr lang="en-US" sz="1350" kern="1200" dirty="0" err="1">
                <a:ea typeface="+mn-ea"/>
                <a:cs typeface="+mn-cs"/>
              </a:rPr>
              <a:t>phần</a:t>
            </a:r>
            <a:r>
              <a:rPr lang="en-US" sz="1350" kern="1200" dirty="0">
                <a:ea typeface="+mn-ea"/>
                <a:cs typeface="+mn-cs"/>
              </a:rPr>
              <a:t> </a:t>
            </a:r>
            <a:r>
              <a:rPr lang="en-US" sz="1350" kern="1200" dirty="0" err="1">
                <a:ea typeface="+mn-ea"/>
                <a:cs typeface="+mn-cs"/>
              </a:rPr>
              <a:t>mềm</a:t>
            </a:r>
            <a:r>
              <a:rPr lang="en-US" sz="1350" kern="1200" dirty="0">
                <a:ea typeface="+mn-ea"/>
                <a:cs typeface="+mn-cs"/>
              </a:rPr>
              <a:t> Taiga:</a:t>
            </a:r>
          </a:p>
          <a:p>
            <a:pPr defTabSz="685800">
              <a:buClrTx/>
            </a:pPr>
            <a:endParaRPr lang="en-US" sz="1350" kern="1200" dirty="0">
              <a:ea typeface="+mn-ea"/>
              <a:cs typeface="+mn-cs"/>
            </a:endParaRPr>
          </a:p>
          <a:p>
            <a:pPr defTabSz="685800">
              <a:buClrTx/>
            </a:pPr>
            <a:r>
              <a:rPr lang="en-US" sz="1350" kern="1200" dirty="0">
                <a:ea typeface="+mn-ea"/>
                <a:cs typeface="+mn-cs"/>
                <a:hlinkClick r:id="rId8"/>
              </a:rPr>
              <a:t>https://www.youtube.com/watch?v=e3OF-zO1ggs</a:t>
            </a:r>
            <a:endParaRPr lang="en-US" sz="1350" kern="1200" dirty="0">
              <a:ea typeface="+mn-ea"/>
              <a:cs typeface="+mn-cs"/>
            </a:endParaRPr>
          </a:p>
          <a:p>
            <a:pPr defTabSz="685800">
              <a:buClrTx/>
            </a:pPr>
            <a:endParaRPr lang="en-US" sz="1350" kern="1200" dirty="0">
              <a:ea typeface="+mn-ea"/>
              <a:cs typeface="+mn-cs"/>
            </a:endParaRPr>
          </a:p>
          <a:p>
            <a:pPr defTabSz="685800">
              <a:buClrTx/>
            </a:pPr>
            <a:endParaRPr lang="en-US" sz="1350" kern="1200" dirty="0">
              <a:ea typeface="+mn-ea"/>
              <a:cs typeface="+mn-cs"/>
            </a:endParaRPr>
          </a:p>
          <a:p>
            <a:pPr defTabSz="685800">
              <a:buClrTx/>
            </a:pPr>
            <a:r>
              <a:rPr lang="en-US" sz="1350" kern="1200" dirty="0">
                <a:ea typeface="+mn-ea"/>
                <a:cs typeface="+mn-cs"/>
              </a:rPr>
              <a:t>H</a:t>
            </a:r>
            <a:r>
              <a:rPr lang="vi-VN" sz="1350" kern="1200" dirty="0">
                <a:latin typeface="Arial" panose="020B0604020202020204" pitchFamily="34" charset="0"/>
                <a:ea typeface="+mn-ea"/>
                <a:cs typeface="+mn-cs"/>
              </a:rPr>
              <a:t>ư</a:t>
            </a:r>
            <a:r>
              <a:rPr lang="en-US" sz="1350" kern="1200" dirty="0" err="1">
                <a:ea typeface="+mn-ea"/>
                <a:cs typeface="+mn-cs"/>
              </a:rPr>
              <a:t>ớng</a:t>
            </a:r>
            <a:r>
              <a:rPr lang="en-US" sz="1350" kern="1200" dirty="0">
                <a:ea typeface="+mn-ea"/>
                <a:cs typeface="+mn-cs"/>
              </a:rPr>
              <a:t> </a:t>
            </a:r>
            <a:r>
              <a:rPr lang="en-US" sz="1350" kern="1200" dirty="0" err="1">
                <a:ea typeface="+mn-ea"/>
                <a:cs typeface="+mn-cs"/>
              </a:rPr>
              <a:t>dẫn</a:t>
            </a:r>
            <a:r>
              <a:rPr lang="en-US" sz="1350" kern="1200" dirty="0">
                <a:ea typeface="+mn-ea"/>
                <a:cs typeface="+mn-cs"/>
              </a:rPr>
              <a:t> </a:t>
            </a:r>
            <a:r>
              <a:rPr lang="en-US" sz="1350" kern="1200" dirty="0" err="1">
                <a:ea typeface="+mn-ea"/>
                <a:cs typeface="+mn-cs"/>
              </a:rPr>
              <a:t>tích</a:t>
            </a:r>
            <a:r>
              <a:rPr lang="en-US" sz="1350" kern="1200" dirty="0">
                <a:ea typeface="+mn-ea"/>
                <a:cs typeface="+mn-cs"/>
              </a:rPr>
              <a:t> </a:t>
            </a:r>
            <a:r>
              <a:rPr lang="en-US" sz="1350" kern="1200" dirty="0" err="1">
                <a:ea typeface="+mn-ea"/>
                <a:cs typeface="+mn-cs"/>
              </a:rPr>
              <a:t>hợp</a:t>
            </a:r>
            <a:r>
              <a:rPr lang="en-US" sz="1350" kern="1200" dirty="0">
                <a:ea typeface="+mn-ea"/>
                <a:cs typeface="+mn-cs"/>
              </a:rPr>
              <a:t> Taiga </a:t>
            </a:r>
            <a:r>
              <a:rPr lang="en-US" sz="1350" kern="1200" dirty="0" err="1">
                <a:ea typeface="+mn-ea"/>
                <a:cs typeface="+mn-cs"/>
              </a:rPr>
              <a:t>với</a:t>
            </a:r>
            <a:r>
              <a:rPr lang="en-US" sz="1350" kern="1200" dirty="0">
                <a:ea typeface="+mn-ea"/>
                <a:cs typeface="+mn-cs"/>
              </a:rPr>
              <a:t> </a:t>
            </a:r>
            <a:r>
              <a:rPr lang="en-US" sz="1350" kern="1200" dirty="0" err="1">
                <a:ea typeface="+mn-ea"/>
                <a:cs typeface="+mn-cs"/>
              </a:rPr>
              <a:t>Github</a:t>
            </a:r>
            <a:r>
              <a:rPr lang="en-US" sz="1350" kern="1200" dirty="0">
                <a:ea typeface="+mn-ea"/>
                <a:cs typeface="+mn-cs"/>
              </a:rPr>
              <a:t>:</a:t>
            </a:r>
          </a:p>
          <a:p>
            <a:pPr defTabSz="685800">
              <a:buClrTx/>
            </a:pPr>
            <a:endParaRPr lang="en-US" sz="1350" kern="1200" dirty="0">
              <a:ea typeface="+mn-ea"/>
              <a:cs typeface="+mn-cs"/>
            </a:endParaRPr>
          </a:p>
          <a:p>
            <a:pPr defTabSz="685800">
              <a:buClrTx/>
            </a:pPr>
            <a:r>
              <a:rPr lang="en-US" sz="1350" kern="1200" dirty="0">
                <a:ea typeface="+mn-ea"/>
                <a:cs typeface="+mn-cs"/>
                <a:hlinkClick r:id="rId9"/>
              </a:rPr>
              <a:t>https://www.youtube.com/watch?v=Vfi98NWxQ6o</a:t>
            </a:r>
            <a:endParaRPr lang="en-US" sz="1350" kern="1200" dirty="0">
              <a:ea typeface="+mn-ea"/>
              <a:cs typeface="+mn-cs"/>
            </a:endParaRPr>
          </a:p>
          <a:p>
            <a:pPr defTabSz="685800">
              <a:buClrTx/>
            </a:pPr>
            <a:endParaRPr lang="en-US" sz="1350" kern="1200" dirty="0">
              <a:ea typeface="+mn-ea"/>
              <a:cs typeface="+mn-cs"/>
            </a:endParaRPr>
          </a:p>
          <a:p>
            <a:pPr defTabSz="685800">
              <a:buClrTx/>
            </a:pPr>
            <a:endParaRPr lang="en-US" sz="1350" kern="1200" dirty="0">
              <a:ea typeface="+mn-ea"/>
              <a:cs typeface="+mn-cs"/>
            </a:endParaRPr>
          </a:p>
          <a:p>
            <a:pPr defTabSz="685800">
              <a:buClrTx/>
            </a:pPr>
            <a:r>
              <a:rPr lang="en-US" sz="1350" kern="1200" dirty="0">
                <a:ea typeface="+mn-ea"/>
                <a:cs typeface="+mn-cs"/>
              </a:rPr>
              <a:t>H</a:t>
            </a:r>
            <a:r>
              <a:rPr lang="vi-VN" sz="1350" kern="1200" dirty="0">
                <a:latin typeface="Arial" panose="020B0604020202020204" pitchFamily="34" charset="0"/>
                <a:ea typeface="+mn-ea"/>
                <a:cs typeface="+mn-cs"/>
              </a:rPr>
              <a:t>ư</a:t>
            </a:r>
            <a:r>
              <a:rPr lang="en-US" sz="1350" kern="1200" dirty="0" err="1">
                <a:ea typeface="+mn-ea"/>
                <a:cs typeface="+mn-cs"/>
              </a:rPr>
              <a:t>ớng</a:t>
            </a:r>
            <a:r>
              <a:rPr lang="en-US" sz="1350" kern="1200" dirty="0">
                <a:ea typeface="+mn-ea"/>
                <a:cs typeface="+mn-cs"/>
              </a:rPr>
              <a:t> </a:t>
            </a:r>
            <a:r>
              <a:rPr lang="en-US" sz="1350" kern="1200" dirty="0" err="1">
                <a:ea typeface="+mn-ea"/>
                <a:cs typeface="+mn-cs"/>
              </a:rPr>
              <a:t>dẫn</a:t>
            </a:r>
            <a:r>
              <a:rPr lang="en-US" sz="1350" kern="1200" dirty="0">
                <a:ea typeface="+mn-ea"/>
                <a:cs typeface="+mn-cs"/>
              </a:rPr>
              <a:t> </a:t>
            </a:r>
            <a:r>
              <a:rPr lang="en-US" sz="1350" kern="1200" dirty="0" err="1">
                <a:ea typeface="+mn-ea"/>
                <a:cs typeface="+mn-cs"/>
              </a:rPr>
              <a:t>tạo</a:t>
            </a:r>
            <a:r>
              <a:rPr lang="en-US" sz="1350" kern="1200" dirty="0">
                <a:ea typeface="+mn-ea"/>
                <a:cs typeface="+mn-cs"/>
              </a:rPr>
              <a:t> </a:t>
            </a:r>
            <a:r>
              <a:rPr lang="en-US" sz="1350" kern="1200" dirty="0" err="1">
                <a:ea typeface="+mn-ea"/>
                <a:cs typeface="+mn-cs"/>
              </a:rPr>
              <a:t>báo</a:t>
            </a:r>
            <a:r>
              <a:rPr lang="en-US" sz="1350" kern="1200" dirty="0">
                <a:ea typeface="+mn-ea"/>
                <a:cs typeface="+mn-cs"/>
              </a:rPr>
              <a:t> </a:t>
            </a:r>
            <a:r>
              <a:rPr lang="en-US" sz="1350" kern="1200" dirty="0" err="1">
                <a:ea typeface="+mn-ea"/>
                <a:cs typeface="+mn-cs"/>
              </a:rPr>
              <a:t>cáo</a:t>
            </a:r>
            <a:r>
              <a:rPr lang="en-US" sz="1350" kern="1200" dirty="0">
                <a:ea typeface="+mn-ea"/>
                <a:cs typeface="+mn-cs"/>
              </a:rPr>
              <a:t> </a:t>
            </a:r>
            <a:r>
              <a:rPr lang="en-US" sz="1350" kern="1200" dirty="0" err="1">
                <a:ea typeface="+mn-ea"/>
                <a:cs typeface="+mn-cs"/>
              </a:rPr>
              <a:t>dùng</a:t>
            </a:r>
            <a:r>
              <a:rPr lang="en-US" sz="1350" kern="1200" dirty="0">
                <a:ea typeface="+mn-ea"/>
                <a:cs typeface="+mn-cs"/>
              </a:rPr>
              <a:t> Taiga:</a:t>
            </a:r>
          </a:p>
          <a:p>
            <a:pPr defTabSz="685800">
              <a:buClrTx/>
            </a:pPr>
            <a:endParaRPr lang="en-US" sz="1350" kern="1200" dirty="0">
              <a:ea typeface="+mn-ea"/>
              <a:cs typeface="+mn-cs"/>
            </a:endParaRPr>
          </a:p>
          <a:p>
            <a:pPr defTabSz="685800">
              <a:buClrTx/>
            </a:pPr>
            <a:r>
              <a:rPr lang="en-US" sz="1350" kern="1200" dirty="0">
                <a:ea typeface="+mn-ea"/>
                <a:cs typeface="+mn-cs"/>
                <a:hlinkClick r:id="rId10"/>
              </a:rPr>
              <a:t>https://www.youtube.com/watch?v=YB5UNqZGQsA</a:t>
            </a:r>
            <a:endParaRPr lang="en-US" sz="1350" kern="1200" dirty="0">
              <a:ea typeface="+mn-ea"/>
              <a:cs typeface="+mn-cs"/>
            </a:endParaRPr>
          </a:p>
          <a:p>
            <a:pPr defTabSz="685800">
              <a:buClrTx/>
            </a:pPr>
            <a:endParaRPr lang="en-US" sz="1350" kern="1200" dirty="0">
              <a:ea typeface="+mn-ea"/>
              <a:cs typeface="+mn-cs"/>
            </a:endParaRPr>
          </a:p>
        </p:txBody>
      </p:sp>
    </p:spTree>
    <p:extLst>
      <p:ext uri="{BB962C8B-B14F-4D97-AF65-F5344CB8AC3E}">
        <p14:creationId xmlns:p14="http://schemas.microsoft.com/office/powerpoint/2010/main" val="15084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withEffect">
                                  <p:stCondLst>
                                    <p:cond delay="0"/>
                                  </p:stCondLst>
                                  <p:childTnLst>
                                    <p:animRot by="21600000">
                                      <p:cBhvr>
                                        <p:cTn id="6"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Shape 483"/>
          <p:cNvSpPr txBox="1">
            <a:spLocks noGrp="1"/>
          </p:cNvSpPr>
          <p:nvPr>
            <p:ph type="ctrTitle" idx="4294967295"/>
          </p:nvPr>
        </p:nvSpPr>
        <p:spPr>
          <a:xfrm>
            <a:off x="101010" y="1991850"/>
            <a:ext cx="4863900" cy="1159800"/>
          </a:xfrm>
          <a:prstGeom prst="rect">
            <a:avLst/>
          </a:prstGeom>
        </p:spPr>
        <p:txBody>
          <a:bodyPr spcFirstLastPara="1" wrap="square" lIns="91425" tIns="91425" rIns="91425" bIns="91425" anchor="b" anchorCtr="0">
            <a:noAutofit/>
          </a:bodyPr>
          <a:lstStyle/>
          <a:p>
            <a:r>
              <a:rPr lang="en" sz="6000" dirty="0">
                <a:latin typeface="Times New Roman" panose="02020603050405020304" pitchFamily="18" charset="0"/>
                <a:cs typeface="Times New Roman" panose="02020603050405020304" pitchFamily="18" charset="0"/>
              </a:rPr>
              <a:t>THANKS </a:t>
            </a:r>
            <a:r>
              <a:rPr lang="en-US" sz="6000" dirty="0">
                <a:latin typeface="Times New Roman" panose="02020603050405020304" pitchFamily="18" charset="0"/>
                <a:cs typeface="Times New Roman" panose="02020603050405020304" pitchFamily="18" charset="0"/>
              </a:rPr>
              <a:t>YOU LISTENING</a:t>
            </a:r>
            <a:r>
              <a:rPr lang="en" sz="6000" dirty="0">
                <a:latin typeface="Times New Roman" panose="02020603050405020304" pitchFamily="18" charset="0"/>
                <a:cs typeface="Times New Roman" panose="02020603050405020304" pitchFamily="18" charset="0"/>
              </a:rPr>
              <a:t>!</a:t>
            </a:r>
            <a:endParaRPr sz="6000" dirty="0">
              <a:latin typeface="Times New Roman" panose="02020603050405020304" pitchFamily="18" charset="0"/>
              <a:cs typeface="Times New Roman" panose="02020603050405020304" pitchFamily="18" charset="0"/>
            </a:endParaRPr>
          </a:p>
        </p:txBody>
      </p:sp>
      <p:sp>
        <p:nvSpPr>
          <p:cNvPr id="486" name="Shape 48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defTabSz="914378">
              <a:defRPr/>
            </a:pPr>
            <a:fld id="{00000000-1234-1234-1234-123412341234}" type="slidenum">
              <a:rPr lang="en"/>
              <a:pPr defTabSz="914378">
                <a:defRPr/>
              </a:pPr>
              <a:t>19</a:t>
            </a:fld>
            <a:endParaRPr/>
          </a:p>
        </p:txBody>
      </p:sp>
    </p:spTree>
    <p:extLst>
      <p:ext uri="{BB962C8B-B14F-4D97-AF65-F5344CB8AC3E}">
        <p14:creationId xmlns:p14="http://schemas.microsoft.com/office/powerpoint/2010/main" val="212037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581EBE54-42A6-4B9A-8E2F-8E1DB64267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
        <p:nvSpPr>
          <p:cNvPr id="3" name="Hộp Văn bản 2">
            <a:extLst>
              <a:ext uri="{FF2B5EF4-FFF2-40B4-BE49-F238E27FC236}">
                <a16:creationId xmlns:a16="http://schemas.microsoft.com/office/drawing/2014/main" id="{711705B3-E499-457F-8E22-595669AB10CF}"/>
              </a:ext>
            </a:extLst>
          </p:cNvPr>
          <p:cNvSpPr txBox="1"/>
          <p:nvPr/>
        </p:nvSpPr>
        <p:spPr>
          <a:xfrm>
            <a:off x="2323139" y="202017"/>
            <a:ext cx="4497622" cy="2800767"/>
          </a:xfrm>
          <a:prstGeom prst="rect">
            <a:avLst/>
          </a:prstGeom>
          <a:noFill/>
        </p:spPr>
        <p:txBody>
          <a:bodyPr wrap="square" rtlCol="0">
            <a:spAutoFit/>
          </a:bodyPr>
          <a:lstStyle/>
          <a:p>
            <a:pPr algn="ctr"/>
            <a:r>
              <a:rPr lang="en-US" sz="8800" b="1" dirty="0">
                <a:ln w="6600">
                  <a:solidFill>
                    <a:schemeClr val="accent2"/>
                  </a:solidFill>
                  <a:prstDash val="solid"/>
                </a:ln>
                <a:solidFill>
                  <a:schemeClr val="tx1"/>
                </a:solidFill>
                <a:latin typeface="Times New Roman" panose="02020603050405020304" pitchFamily="18" charset="0"/>
                <a:cs typeface="Times New Roman" panose="02020603050405020304" pitchFamily="18" charset="0"/>
              </a:rPr>
              <a:t>AGILE</a:t>
            </a:r>
          </a:p>
          <a:p>
            <a:pPr algn="ctr"/>
            <a:r>
              <a:rPr lang="en-US" sz="8800" b="1" dirty="0">
                <a:ln w="6600">
                  <a:solidFill>
                    <a:schemeClr val="accent2"/>
                  </a:solidFill>
                  <a:prstDash val="solid"/>
                </a:ln>
                <a:solidFill>
                  <a:schemeClr val="tx1"/>
                </a:solidFill>
                <a:latin typeface="Times New Roman" panose="02020603050405020304" pitchFamily="18" charset="0"/>
                <a:cs typeface="Times New Roman" panose="02020603050405020304" pitchFamily="18" charset="0"/>
              </a:rPr>
              <a:t>SCRUM</a:t>
            </a:r>
          </a:p>
        </p:txBody>
      </p:sp>
      <p:cxnSp>
        <p:nvCxnSpPr>
          <p:cNvPr id="6" name="Đường nối Thẳng 5">
            <a:extLst>
              <a:ext uri="{FF2B5EF4-FFF2-40B4-BE49-F238E27FC236}">
                <a16:creationId xmlns:a16="http://schemas.microsoft.com/office/drawing/2014/main" id="{7894AF70-D174-408A-977A-F20D43C2894C}"/>
              </a:ext>
            </a:extLst>
          </p:cNvPr>
          <p:cNvCxnSpPr>
            <a:cxnSpLocks/>
          </p:cNvCxnSpPr>
          <p:nvPr/>
        </p:nvCxnSpPr>
        <p:spPr>
          <a:xfrm>
            <a:off x="2668772" y="1634298"/>
            <a:ext cx="3902149"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Hộp Văn bản 8">
            <a:extLst>
              <a:ext uri="{FF2B5EF4-FFF2-40B4-BE49-F238E27FC236}">
                <a16:creationId xmlns:a16="http://schemas.microsoft.com/office/drawing/2014/main" id="{4C296C99-4152-4D27-8C34-D2E40521A58F}"/>
              </a:ext>
            </a:extLst>
          </p:cNvPr>
          <p:cNvSpPr txBox="1"/>
          <p:nvPr/>
        </p:nvSpPr>
        <p:spPr>
          <a:xfrm>
            <a:off x="3067492" y="2951164"/>
            <a:ext cx="5661838" cy="1631216"/>
          </a:xfrm>
          <a:prstGeom prst="rect">
            <a:avLst/>
          </a:prstGeom>
          <a:noFill/>
        </p:spPr>
        <p:txBody>
          <a:bodyPr wrap="square" rtlCol="0">
            <a:spAutoFit/>
          </a:bodyPr>
          <a:lstStyle/>
          <a:p>
            <a:r>
              <a:rPr lang="en-US" sz="2000" b="1" dirty="0" err="1">
                <a:ln w="10160">
                  <a:solidFill>
                    <a:schemeClr val="accent5"/>
                  </a:solidFill>
                  <a:prstDash val="solid"/>
                </a:ln>
                <a:solidFill>
                  <a:srgbClr val="FF0000"/>
                </a:solidFill>
              </a:rPr>
              <a:t>Nhóm</a:t>
            </a:r>
            <a:r>
              <a:rPr lang="en-US" sz="2000" b="1" dirty="0">
                <a:ln w="10160">
                  <a:solidFill>
                    <a:schemeClr val="accent5"/>
                  </a:solidFill>
                  <a:prstDash val="solid"/>
                </a:ln>
                <a:solidFill>
                  <a:srgbClr val="FF0000"/>
                </a:solidFill>
              </a:rPr>
              <a:t> TVSN:</a:t>
            </a:r>
          </a:p>
          <a:p>
            <a:r>
              <a:rPr lang="en-US" sz="2000" b="1">
                <a:ln w="10160">
                  <a:solidFill>
                    <a:schemeClr val="accent5"/>
                  </a:solidFill>
                  <a:prstDash val="solid"/>
                </a:ln>
                <a:solidFill>
                  <a:srgbClr val="FF0000"/>
                </a:solidFill>
              </a:rPr>
              <a:t>    Võ Quang </a:t>
            </a:r>
            <a:r>
              <a:rPr lang="en-US" sz="2000" b="1" err="1">
                <a:ln w="10160">
                  <a:solidFill>
                    <a:schemeClr val="accent5"/>
                  </a:solidFill>
                  <a:prstDash val="solid"/>
                </a:ln>
                <a:solidFill>
                  <a:srgbClr val="FF0000"/>
                </a:solidFill>
              </a:rPr>
              <a:t>Nhật</a:t>
            </a:r>
            <a:r>
              <a:rPr lang="en-US" sz="2000" b="1">
                <a:ln w="10160">
                  <a:solidFill>
                    <a:schemeClr val="accent5"/>
                  </a:solidFill>
                  <a:prstDash val="solid"/>
                </a:ln>
                <a:solidFill>
                  <a:srgbClr val="FF0000"/>
                </a:solidFill>
              </a:rPr>
              <a:t>                       16520888</a:t>
            </a:r>
            <a:endParaRPr lang="en-US" sz="2000" b="1" dirty="0">
              <a:ln w="10160">
                <a:solidFill>
                  <a:schemeClr val="accent5"/>
                </a:solidFill>
                <a:prstDash val="solid"/>
              </a:ln>
              <a:solidFill>
                <a:srgbClr val="FF0000"/>
              </a:solidFill>
            </a:endParaRPr>
          </a:p>
          <a:p>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Trần</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Thị</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Soan</a:t>
            </a:r>
            <a:r>
              <a:rPr lang="en-US" sz="2000" b="1" dirty="0">
                <a:ln w="10160">
                  <a:solidFill>
                    <a:schemeClr val="accent5"/>
                  </a:solidFill>
                  <a:prstDash val="solid"/>
                </a:ln>
                <a:solidFill>
                  <a:srgbClr val="FF0000"/>
                </a:solidFill>
              </a:rPr>
              <a:t>                         16521028</a:t>
            </a:r>
          </a:p>
          <a:p>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Nguyễn</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Thị</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Ngọc</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Thùy</a:t>
            </a:r>
            <a:r>
              <a:rPr lang="en-US" sz="2000" b="1" dirty="0">
                <a:ln w="10160">
                  <a:solidFill>
                    <a:schemeClr val="accent5"/>
                  </a:solidFill>
                  <a:prstDash val="solid"/>
                </a:ln>
                <a:solidFill>
                  <a:srgbClr val="FF0000"/>
                </a:solidFill>
              </a:rPr>
              <a:t>          16521212</a:t>
            </a:r>
          </a:p>
          <a:p>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Võ</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Thị</a:t>
            </a:r>
            <a:r>
              <a:rPr lang="en-US" sz="2000" b="1" dirty="0">
                <a:ln w="10160">
                  <a:solidFill>
                    <a:schemeClr val="accent5"/>
                  </a:solidFill>
                  <a:prstDash val="solid"/>
                </a:ln>
                <a:solidFill>
                  <a:srgbClr val="FF0000"/>
                </a:solidFill>
              </a:rPr>
              <a:t> </a:t>
            </a:r>
            <a:r>
              <a:rPr lang="en-US" sz="2000" b="1" dirty="0" err="1">
                <a:ln w="10160">
                  <a:solidFill>
                    <a:schemeClr val="accent5"/>
                  </a:solidFill>
                  <a:prstDash val="solid"/>
                </a:ln>
                <a:solidFill>
                  <a:srgbClr val="FF0000"/>
                </a:solidFill>
              </a:rPr>
              <a:t>Vân</a:t>
            </a:r>
            <a:r>
              <a:rPr lang="en-US" sz="2000" b="1" dirty="0">
                <a:ln w="10160">
                  <a:solidFill>
                    <a:schemeClr val="accent5"/>
                  </a:solidFill>
                  <a:prstDash val="solid"/>
                </a:ln>
                <a:solidFill>
                  <a:srgbClr val="FF0000"/>
                </a:solidFill>
              </a:rPr>
              <a:t>                               16521420</a:t>
            </a:r>
          </a:p>
        </p:txBody>
      </p:sp>
    </p:spTree>
    <p:extLst>
      <p:ext uri="{BB962C8B-B14F-4D97-AF65-F5344CB8AC3E}">
        <p14:creationId xmlns:p14="http://schemas.microsoft.com/office/powerpoint/2010/main" val="180077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E7B814-066E-4F88-9872-05D63F98396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pic>
        <p:nvPicPr>
          <p:cNvPr id="10" name="Picture 9">
            <a:extLst>
              <a:ext uri="{FF2B5EF4-FFF2-40B4-BE49-F238E27FC236}">
                <a16:creationId xmlns:a16="http://schemas.microsoft.com/office/drawing/2014/main" id="{A49F2C2D-C6A6-4076-87D9-5F3BD58143F2}"/>
              </a:ext>
            </a:extLst>
          </p:cNvPr>
          <p:cNvPicPr>
            <a:picLocks noChangeAspect="1"/>
          </p:cNvPicPr>
          <p:nvPr/>
        </p:nvPicPr>
        <p:blipFill>
          <a:blip r:embed="rId2">
            <a:duotone>
              <a:schemeClr val="accent1">
                <a:shade val="45000"/>
                <a:satMod val="135000"/>
              </a:schemeClr>
              <a:prstClr val="white"/>
            </a:duotone>
          </a:blip>
          <a:stretch>
            <a:fillRect/>
          </a:stretch>
        </p:blipFill>
        <p:spPr>
          <a:xfrm>
            <a:off x="128919" y="116958"/>
            <a:ext cx="5143500" cy="5143500"/>
          </a:xfrm>
          <a:prstGeom prst="rect">
            <a:avLst/>
          </a:prstGeom>
        </p:spPr>
      </p:pic>
    </p:spTree>
    <p:extLst>
      <p:ext uri="{BB962C8B-B14F-4D97-AF65-F5344CB8AC3E}">
        <p14:creationId xmlns:p14="http://schemas.microsoft.com/office/powerpoint/2010/main" val="393894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FEA216-FE5B-4ED3-9E30-F3A73E97B7E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5393C9B3-E6C1-42BF-88D6-25FF9D2953CB}"/>
              </a:ext>
            </a:extLst>
          </p:cNvPr>
          <p:cNvSpPr txBox="1"/>
          <p:nvPr/>
        </p:nvSpPr>
        <p:spPr>
          <a:xfrm>
            <a:off x="563526" y="712381"/>
            <a:ext cx="4072269" cy="307777"/>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3E0352A5-1F6D-4B8B-9714-77FB4BBF75FB}"/>
              </a:ext>
            </a:extLst>
          </p:cNvPr>
          <p:cNvPicPr>
            <a:picLocks noChangeAspect="1"/>
          </p:cNvPicPr>
          <p:nvPr/>
        </p:nvPicPr>
        <p:blipFill>
          <a:blip r:embed="rId2"/>
          <a:stretch>
            <a:fillRect/>
          </a:stretch>
        </p:blipFill>
        <p:spPr>
          <a:xfrm>
            <a:off x="-1" y="0"/>
            <a:ext cx="6113721" cy="2577507"/>
          </a:xfrm>
          <a:prstGeom prst="rect">
            <a:avLst/>
          </a:prstGeom>
        </p:spPr>
      </p:pic>
      <p:sp>
        <p:nvSpPr>
          <p:cNvPr id="9" name="TextBox 8">
            <a:extLst>
              <a:ext uri="{FF2B5EF4-FFF2-40B4-BE49-F238E27FC236}">
                <a16:creationId xmlns:a16="http://schemas.microsoft.com/office/drawing/2014/main" id="{6BCCC961-3E04-4FE3-B69B-B8963B5E03C6}"/>
              </a:ext>
            </a:extLst>
          </p:cNvPr>
          <p:cNvSpPr txBox="1"/>
          <p:nvPr/>
        </p:nvSpPr>
        <p:spPr>
          <a:xfrm>
            <a:off x="-1" y="2208175"/>
            <a:ext cx="6007395" cy="369332"/>
          </a:xfrm>
          <a:prstGeom prst="rect">
            <a:avLst/>
          </a:prstGeom>
          <a:noFill/>
        </p:spPr>
        <p:txBody>
          <a:bodyPr wrap="square" rtlCol="0">
            <a:spAutoFit/>
          </a:bodyPr>
          <a:lstStyle/>
          <a:p>
            <a:endParaRPr lang="en-US" sz="1800" dirty="0"/>
          </a:p>
        </p:txBody>
      </p:sp>
      <p:sp>
        <p:nvSpPr>
          <p:cNvPr id="10" name="TextBox 9">
            <a:extLst>
              <a:ext uri="{FF2B5EF4-FFF2-40B4-BE49-F238E27FC236}">
                <a16:creationId xmlns:a16="http://schemas.microsoft.com/office/drawing/2014/main" id="{88A41407-BEE1-416F-87A5-63555EBF8626}"/>
              </a:ext>
            </a:extLst>
          </p:cNvPr>
          <p:cNvSpPr txBox="1"/>
          <p:nvPr/>
        </p:nvSpPr>
        <p:spPr>
          <a:xfrm>
            <a:off x="0" y="2577508"/>
            <a:ext cx="6113720" cy="2308324"/>
          </a:xfrm>
          <a:prstGeom prst="rect">
            <a:avLst/>
          </a:prstGeom>
          <a:noFill/>
        </p:spPr>
        <p:txBody>
          <a:bodyPr wrap="square" rtlCol="0">
            <a:spAutoFit/>
          </a:bodyPr>
          <a:lstStyle/>
          <a:p>
            <a:r>
              <a:rPr lang="en-US" sz="1800" dirty="0"/>
              <a:t>Agile </a:t>
            </a:r>
            <a:r>
              <a:rPr lang="en-US" sz="1800" dirty="0" err="1"/>
              <a:t>là</a:t>
            </a:r>
            <a:r>
              <a:rPr lang="en-US" sz="1800" dirty="0"/>
              <a:t> :</a:t>
            </a:r>
          </a:p>
          <a:p>
            <a:pPr marL="285750" indent="-285750">
              <a:buFont typeface="Wingdings" panose="05000000000000000000" pitchFamily="2" charset="2"/>
              <a:buChar char="§"/>
            </a:pPr>
            <a:r>
              <a:rPr lang="en-US" sz="1800" dirty="0"/>
              <a:t>C</a:t>
            </a:r>
            <a:r>
              <a:rPr lang="vi-VN" sz="1800" dirty="0"/>
              <a:t>ách thức làm phần mềm linh hoạt để làm sao đưa sản phẩm đến tay người dùng càng nhanh càng tốt càng sớm càng tốt</a:t>
            </a:r>
            <a:r>
              <a:rPr lang="en-US" sz="1800" dirty="0"/>
              <a:t>.</a:t>
            </a:r>
          </a:p>
          <a:p>
            <a:pPr marL="285750" indent="-285750">
              <a:buFont typeface="Wingdings" panose="05000000000000000000" pitchFamily="2" charset="2"/>
              <a:buChar char="§"/>
            </a:pPr>
            <a:r>
              <a:rPr lang="en-US" sz="1800" dirty="0"/>
              <a:t>M</a:t>
            </a:r>
            <a:r>
              <a:rPr lang="vi-VN" sz="1800" dirty="0"/>
              <a:t>ục tiêu mang đến cho phần mềm khả năng biến đổi, phát triển linh hoạt theo từng giai đoạn, phương pháp Agile đã ra đời góp phần tạo ra một phần mềm thật đơn giản đáp ứng đúng yêu cầu của khách hàng</a:t>
            </a:r>
            <a:r>
              <a:rPr lang="en-US" dirty="0"/>
              <a:t>.</a:t>
            </a:r>
            <a:endParaRPr lang="en-US" sz="1800" dirty="0"/>
          </a:p>
        </p:txBody>
      </p:sp>
    </p:spTree>
    <p:extLst>
      <p:ext uri="{BB962C8B-B14F-4D97-AF65-F5344CB8AC3E}">
        <p14:creationId xmlns:p14="http://schemas.microsoft.com/office/powerpoint/2010/main" val="18980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8CE441-0BE3-4AB7-BC6E-A61B6FA07E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10" name="Picture 9">
            <a:extLst>
              <a:ext uri="{FF2B5EF4-FFF2-40B4-BE49-F238E27FC236}">
                <a16:creationId xmlns:a16="http://schemas.microsoft.com/office/drawing/2014/main" id="{A1617555-DB3B-4F64-BD74-F01160CB9462}"/>
              </a:ext>
            </a:extLst>
          </p:cNvPr>
          <p:cNvPicPr>
            <a:picLocks noChangeAspect="1"/>
          </p:cNvPicPr>
          <p:nvPr/>
        </p:nvPicPr>
        <p:blipFill>
          <a:blip r:embed="rId2">
            <a:duotone>
              <a:prstClr val="black"/>
              <a:schemeClr val="accent1">
                <a:tint val="45000"/>
                <a:satMod val="400000"/>
              </a:schemeClr>
            </a:duotone>
          </a:blip>
          <a:stretch>
            <a:fillRect/>
          </a:stretch>
        </p:blipFill>
        <p:spPr>
          <a:xfrm>
            <a:off x="0" y="6310"/>
            <a:ext cx="6081823" cy="5137190"/>
          </a:xfrm>
          <a:prstGeom prst="rect">
            <a:avLst/>
          </a:prstGeom>
        </p:spPr>
      </p:pic>
    </p:spTree>
    <p:extLst>
      <p:ext uri="{BB962C8B-B14F-4D97-AF65-F5344CB8AC3E}">
        <p14:creationId xmlns:p14="http://schemas.microsoft.com/office/powerpoint/2010/main" val="336190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B4E68A9-F6A9-4361-A905-671255B858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pic>
        <p:nvPicPr>
          <p:cNvPr id="9" name="Picture 8">
            <a:extLst>
              <a:ext uri="{FF2B5EF4-FFF2-40B4-BE49-F238E27FC236}">
                <a16:creationId xmlns:a16="http://schemas.microsoft.com/office/drawing/2014/main" id="{C853911E-0F84-488D-9238-23A35C87A2BA}"/>
              </a:ext>
            </a:extLst>
          </p:cNvPr>
          <p:cNvPicPr>
            <a:picLocks noChangeAspect="1"/>
          </p:cNvPicPr>
          <p:nvPr/>
        </p:nvPicPr>
        <p:blipFill>
          <a:blip r:embed="rId2"/>
          <a:stretch>
            <a:fillRect/>
          </a:stretch>
        </p:blipFill>
        <p:spPr>
          <a:xfrm>
            <a:off x="0" y="25"/>
            <a:ext cx="6103088" cy="5143500"/>
          </a:xfrm>
          <a:prstGeom prst="rect">
            <a:avLst/>
          </a:prstGeom>
        </p:spPr>
      </p:pic>
    </p:spTree>
    <p:extLst>
      <p:ext uri="{BB962C8B-B14F-4D97-AF65-F5344CB8AC3E}">
        <p14:creationId xmlns:p14="http://schemas.microsoft.com/office/powerpoint/2010/main" val="252690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E7B6CC-EA01-4535-A58E-3126CC180DD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pic>
        <p:nvPicPr>
          <p:cNvPr id="7" name="Picture 6">
            <a:extLst>
              <a:ext uri="{FF2B5EF4-FFF2-40B4-BE49-F238E27FC236}">
                <a16:creationId xmlns:a16="http://schemas.microsoft.com/office/drawing/2014/main" id="{E6999415-D163-4286-8481-AC631159C738}"/>
              </a:ext>
            </a:extLst>
          </p:cNvPr>
          <p:cNvPicPr>
            <a:picLocks noChangeAspect="1"/>
          </p:cNvPicPr>
          <p:nvPr/>
        </p:nvPicPr>
        <p:blipFill>
          <a:blip r:embed="rId2">
            <a:duotone>
              <a:prstClr val="black"/>
              <a:schemeClr val="accent1">
                <a:tint val="45000"/>
                <a:satMod val="400000"/>
              </a:schemeClr>
            </a:duotone>
          </a:blip>
          <a:stretch>
            <a:fillRect/>
          </a:stretch>
        </p:blipFill>
        <p:spPr>
          <a:xfrm>
            <a:off x="-1" y="0"/>
            <a:ext cx="6081823" cy="5143500"/>
          </a:xfrm>
          <a:prstGeom prst="rect">
            <a:avLst/>
          </a:prstGeom>
        </p:spPr>
      </p:pic>
    </p:spTree>
    <p:extLst>
      <p:ext uri="{BB962C8B-B14F-4D97-AF65-F5344CB8AC3E}">
        <p14:creationId xmlns:p14="http://schemas.microsoft.com/office/powerpoint/2010/main" val="389931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E9D94B-B690-4A2F-9070-0DA444C29D7E}"/>
              </a:ext>
            </a:extLst>
          </p:cNvPr>
          <p:cNvSpPr>
            <a:spLocks noGrp="1"/>
          </p:cNvSpPr>
          <p:nvPr>
            <p:ph type="title"/>
          </p:nvPr>
        </p:nvSpPr>
        <p:spPr>
          <a:xfrm>
            <a:off x="2434855" y="-102794"/>
            <a:ext cx="2846472" cy="837788"/>
          </a:xfrm>
        </p:spPr>
        <p:txBody>
          <a:bodyPr/>
          <a:lstStyle/>
          <a:p>
            <a:r>
              <a:rPr lang="en-US" b="1" dirty="0"/>
              <a:t>SCRUM</a:t>
            </a:r>
          </a:p>
        </p:txBody>
      </p:sp>
      <p:sp>
        <p:nvSpPr>
          <p:cNvPr id="5" name="Chỗ dành sẵn cho Số hiệu Bản chiếu 4">
            <a:extLst>
              <a:ext uri="{FF2B5EF4-FFF2-40B4-BE49-F238E27FC236}">
                <a16:creationId xmlns:a16="http://schemas.microsoft.com/office/drawing/2014/main" id="{7E808962-17D5-4742-926D-27F3593111D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
        <p:nvSpPr>
          <p:cNvPr id="6" name="Hộp Văn bản 5">
            <a:extLst>
              <a:ext uri="{FF2B5EF4-FFF2-40B4-BE49-F238E27FC236}">
                <a16:creationId xmlns:a16="http://schemas.microsoft.com/office/drawing/2014/main" id="{230F7ABE-663B-4572-8A18-1380D0E4E839}"/>
              </a:ext>
            </a:extLst>
          </p:cNvPr>
          <p:cNvSpPr txBox="1"/>
          <p:nvPr/>
        </p:nvSpPr>
        <p:spPr>
          <a:xfrm>
            <a:off x="318977" y="648586"/>
            <a:ext cx="1967023"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Scrum </a:t>
            </a:r>
            <a:r>
              <a:rPr lang="en-US" sz="2000" dirty="0" err="1"/>
              <a:t>là</a:t>
            </a:r>
            <a:r>
              <a:rPr lang="en-US" sz="2000" dirty="0"/>
              <a:t> </a:t>
            </a:r>
            <a:r>
              <a:rPr lang="en-US" sz="2000" dirty="0" err="1"/>
              <a:t>gì</a:t>
            </a:r>
            <a:r>
              <a:rPr lang="en-US" sz="2000" dirty="0"/>
              <a:t>?</a:t>
            </a:r>
          </a:p>
        </p:txBody>
      </p:sp>
      <p:sp>
        <p:nvSpPr>
          <p:cNvPr id="7" name="Hộp Văn bản 6">
            <a:extLst>
              <a:ext uri="{FF2B5EF4-FFF2-40B4-BE49-F238E27FC236}">
                <a16:creationId xmlns:a16="http://schemas.microsoft.com/office/drawing/2014/main" id="{C9932FDE-F479-4869-91A9-CDC8D4CCFE38}"/>
              </a:ext>
            </a:extLst>
          </p:cNvPr>
          <p:cNvSpPr txBox="1"/>
          <p:nvPr/>
        </p:nvSpPr>
        <p:spPr>
          <a:xfrm>
            <a:off x="552893" y="1137684"/>
            <a:ext cx="5773479" cy="872034"/>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800" dirty="0"/>
              <a:t>Scrum </a:t>
            </a:r>
            <a:r>
              <a:rPr lang="en-US" sz="1800" dirty="0" err="1"/>
              <a:t>là</a:t>
            </a:r>
            <a:r>
              <a:rPr lang="en-US" sz="1800" dirty="0"/>
              <a:t> </a:t>
            </a:r>
            <a:r>
              <a:rPr lang="en-US" sz="1800" dirty="0" err="1"/>
              <a:t>một</a:t>
            </a:r>
            <a:r>
              <a:rPr lang="en-US" sz="1800" dirty="0"/>
              <a:t> </a:t>
            </a:r>
            <a:r>
              <a:rPr lang="en-US" sz="1800" dirty="0" err="1"/>
              <a:t>phương</a:t>
            </a:r>
            <a:r>
              <a:rPr lang="en-US" sz="1800" dirty="0"/>
              <a:t> </a:t>
            </a:r>
            <a:r>
              <a:rPr lang="en-US" sz="1800" dirty="0" err="1"/>
              <a:t>pháp</a:t>
            </a:r>
            <a:r>
              <a:rPr lang="en-US" sz="1800" dirty="0"/>
              <a:t> </a:t>
            </a:r>
            <a:r>
              <a:rPr lang="en-US" sz="1800" u="sng" dirty="0">
                <a:hlinkClick r:id="rId2"/>
              </a:rPr>
              <a:t>Agile</a:t>
            </a:r>
            <a:r>
              <a:rPr lang="en-US" sz="1800" dirty="0"/>
              <a:t> </a:t>
            </a:r>
            <a:r>
              <a:rPr lang="en-US" sz="1800" dirty="0" err="1"/>
              <a:t>dùng</a:t>
            </a:r>
            <a:r>
              <a:rPr lang="en-US" sz="1800" dirty="0"/>
              <a:t> </a:t>
            </a:r>
            <a:r>
              <a:rPr lang="en-US" sz="1800" dirty="0" err="1"/>
              <a:t>cho</a:t>
            </a:r>
            <a:r>
              <a:rPr lang="en-US" sz="1800" dirty="0"/>
              <a:t> </a:t>
            </a:r>
            <a:r>
              <a:rPr lang="en-US" sz="1800" dirty="0" err="1"/>
              <a:t>phát</a:t>
            </a:r>
            <a:r>
              <a:rPr lang="en-US" sz="1800" dirty="0"/>
              <a:t> </a:t>
            </a:r>
            <a:r>
              <a:rPr lang="en-US" sz="1800" dirty="0" err="1"/>
              <a:t>triển</a:t>
            </a:r>
            <a:r>
              <a:rPr lang="en-US" sz="1800" dirty="0"/>
              <a:t> </a:t>
            </a:r>
            <a:r>
              <a:rPr lang="en-US" sz="1800" dirty="0" err="1"/>
              <a:t>sản</a:t>
            </a:r>
            <a:r>
              <a:rPr lang="en-US" sz="1800" dirty="0"/>
              <a:t> </a:t>
            </a:r>
            <a:r>
              <a:rPr lang="en-US" sz="1800" dirty="0" err="1"/>
              <a:t>phẩm</a:t>
            </a:r>
            <a:r>
              <a:rPr lang="en-US" sz="1800" dirty="0"/>
              <a:t>, </a:t>
            </a:r>
            <a:r>
              <a:rPr lang="en-US" sz="1800" dirty="0" err="1"/>
              <a:t>đặc</a:t>
            </a:r>
            <a:r>
              <a:rPr lang="en-US" sz="1800" dirty="0"/>
              <a:t> </a:t>
            </a:r>
            <a:r>
              <a:rPr lang="en-US" sz="1800" dirty="0" err="1"/>
              <a:t>biệt</a:t>
            </a:r>
            <a:r>
              <a:rPr lang="en-US" sz="1800" dirty="0"/>
              <a:t> </a:t>
            </a:r>
            <a:r>
              <a:rPr lang="en-US" sz="1800" dirty="0" err="1"/>
              <a:t>là</a:t>
            </a:r>
            <a:r>
              <a:rPr lang="en-US" sz="1800" dirty="0"/>
              <a:t> </a:t>
            </a:r>
            <a:r>
              <a:rPr lang="en-US" sz="1800" dirty="0" err="1"/>
              <a:t>phát</a:t>
            </a:r>
            <a:r>
              <a:rPr lang="en-US" sz="1800" dirty="0"/>
              <a:t> </a:t>
            </a:r>
            <a:r>
              <a:rPr lang="en-US" sz="1800" dirty="0" err="1"/>
              <a:t>triển</a:t>
            </a:r>
            <a:r>
              <a:rPr lang="en-US" sz="1800" dirty="0"/>
              <a:t> </a:t>
            </a:r>
            <a:r>
              <a:rPr lang="en-US" sz="1800" dirty="0" err="1"/>
              <a:t>phần</a:t>
            </a:r>
            <a:r>
              <a:rPr lang="en-US" sz="1800" dirty="0"/>
              <a:t> </a:t>
            </a:r>
            <a:r>
              <a:rPr lang="en-US" sz="1800" dirty="0" err="1"/>
              <a:t>mềm</a:t>
            </a:r>
            <a:r>
              <a:rPr lang="en-US" sz="1800" dirty="0"/>
              <a:t>.</a:t>
            </a:r>
          </a:p>
        </p:txBody>
      </p:sp>
      <p:sp>
        <p:nvSpPr>
          <p:cNvPr id="8" name="Hộp Văn bản 7">
            <a:extLst>
              <a:ext uri="{FF2B5EF4-FFF2-40B4-BE49-F238E27FC236}">
                <a16:creationId xmlns:a16="http://schemas.microsoft.com/office/drawing/2014/main" id="{4C93E758-460A-4666-B442-01C89294D6CA}"/>
              </a:ext>
            </a:extLst>
          </p:cNvPr>
          <p:cNvSpPr txBox="1"/>
          <p:nvPr/>
        </p:nvSpPr>
        <p:spPr>
          <a:xfrm>
            <a:off x="552893" y="2335210"/>
            <a:ext cx="5592726" cy="1703030"/>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800" dirty="0"/>
              <a:t>Ba </a:t>
            </a:r>
            <a:r>
              <a:rPr lang="en-US" sz="1800" dirty="0" err="1"/>
              <a:t>yếu</a:t>
            </a:r>
            <a:r>
              <a:rPr lang="en-US" sz="1800" dirty="0"/>
              <a:t> </a:t>
            </a:r>
            <a:r>
              <a:rPr lang="en-US" sz="1800" dirty="0" err="1"/>
              <a:t>tố</a:t>
            </a:r>
            <a:r>
              <a:rPr lang="en-US" sz="1800" dirty="0"/>
              <a:t> </a:t>
            </a:r>
            <a:r>
              <a:rPr lang="en-US" sz="1800" dirty="0" err="1"/>
              <a:t>nòng</a:t>
            </a:r>
            <a:r>
              <a:rPr lang="en-US" sz="1800" dirty="0"/>
              <a:t> </a:t>
            </a:r>
            <a:r>
              <a:rPr lang="en-US" sz="1800" dirty="0" err="1"/>
              <a:t>cốt</a:t>
            </a:r>
            <a:r>
              <a:rPr lang="en-US" sz="1800" dirty="0"/>
              <a:t> </a:t>
            </a:r>
            <a:r>
              <a:rPr lang="en-US" sz="1800" dirty="0" err="1"/>
              <a:t>tạo</a:t>
            </a:r>
            <a:r>
              <a:rPr lang="en-US" sz="1800" dirty="0"/>
              <a:t> </a:t>
            </a:r>
            <a:r>
              <a:rPr lang="en-US" sz="1800" dirty="0" err="1"/>
              <a:t>thành</a:t>
            </a:r>
            <a:r>
              <a:rPr lang="en-US" sz="1800" dirty="0"/>
              <a:t> </a:t>
            </a:r>
            <a:r>
              <a:rPr lang="en-US" sz="1800" dirty="0" err="1"/>
              <a:t>một</a:t>
            </a:r>
            <a:r>
              <a:rPr lang="en-US" sz="1800" dirty="0"/>
              <a:t> </a:t>
            </a:r>
            <a:r>
              <a:rPr lang="en-US" sz="1800" dirty="0" err="1"/>
              <a:t>mô</a:t>
            </a:r>
            <a:r>
              <a:rPr lang="en-US" sz="1800" dirty="0"/>
              <a:t> </a:t>
            </a:r>
            <a:r>
              <a:rPr lang="en-US" sz="1800" dirty="0" err="1"/>
              <a:t>hình</a:t>
            </a:r>
            <a:r>
              <a:rPr lang="en-US" sz="1800" dirty="0"/>
              <a:t> </a:t>
            </a:r>
            <a:r>
              <a:rPr lang="en-US" sz="1800" dirty="0" err="1"/>
              <a:t>quản</a:t>
            </a:r>
            <a:r>
              <a:rPr lang="en-US" sz="1800" dirty="0"/>
              <a:t> </a:t>
            </a:r>
            <a:r>
              <a:rPr lang="en-US" sz="1800" dirty="0" err="1"/>
              <a:t>lý</a:t>
            </a:r>
            <a:r>
              <a:rPr lang="en-US" sz="1800" dirty="0"/>
              <a:t> </a:t>
            </a:r>
            <a:r>
              <a:rPr lang="en-US" sz="1800" dirty="0" err="1"/>
              <a:t>tiến</a:t>
            </a:r>
            <a:r>
              <a:rPr lang="en-US" sz="1800" dirty="0"/>
              <a:t> </a:t>
            </a:r>
            <a:r>
              <a:rPr lang="en-US" sz="1800" dirty="0" err="1"/>
              <a:t>trình</a:t>
            </a:r>
            <a:r>
              <a:rPr lang="en-US" sz="1800" dirty="0"/>
              <a:t> </a:t>
            </a:r>
            <a:r>
              <a:rPr lang="en-US" sz="1800" dirty="0" err="1"/>
              <a:t>thực</a:t>
            </a:r>
            <a:r>
              <a:rPr lang="en-US" sz="1800" dirty="0"/>
              <a:t> </a:t>
            </a:r>
            <a:r>
              <a:rPr lang="en-US" sz="1800" dirty="0" err="1"/>
              <a:t>nghiệm</a:t>
            </a:r>
            <a:r>
              <a:rPr lang="en-US" sz="1800" dirty="0"/>
              <a:t> </a:t>
            </a:r>
            <a:r>
              <a:rPr lang="en-US" sz="1800" dirty="0" err="1"/>
              <a:t>gồm</a:t>
            </a:r>
            <a:r>
              <a:rPr lang="en-US" sz="1800" dirty="0"/>
              <a:t>: </a:t>
            </a:r>
            <a:r>
              <a:rPr lang="en-US" sz="1800" dirty="0" err="1"/>
              <a:t>sự</a:t>
            </a:r>
            <a:r>
              <a:rPr lang="en-US" sz="1800" dirty="0"/>
              <a:t> </a:t>
            </a:r>
            <a:r>
              <a:rPr lang="en-US" sz="1800" dirty="0" err="1"/>
              <a:t>minh</a:t>
            </a:r>
            <a:r>
              <a:rPr lang="en-US" sz="1800" dirty="0"/>
              <a:t> </a:t>
            </a:r>
            <a:r>
              <a:rPr lang="en-US" sz="1800" dirty="0" err="1"/>
              <a:t>bạch</a:t>
            </a:r>
            <a:r>
              <a:rPr lang="en-US" sz="1800" dirty="0"/>
              <a:t> (transparency), </a:t>
            </a:r>
            <a:r>
              <a:rPr lang="en-US" sz="1800" dirty="0" err="1"/>
              <a:t>thanh</a:t>
            </a:r>
            <a:r>
              <a:rPr lang="en-US" sz="1800" dirty="0"/>
              <a:t> </a:t>
            </a:r>
            <a:r>
              <a:rPr lang="en-US" sz="1800" dirty="0" err="1"/>
              <a:t>tra</a:t>
            </a:r>
            <a:r>
              <a:rPr lang="en-US" sz="1800" dirty="0"/>
              <a:t> (inspection) </a:t>
            </a:r>
            <a:r>
              <a:rPr lang="en-US" sz="1800" dirty="0" err="1"/>
              <a:t>và</a:t>
            </a:r>
            <a:r>
              <a:rPr lang="en-US" sz="1800" dirty="0"/>
              <a:t> </a:t>
            </a:r>
            <a:r>
              <a:rPr lang="en-US" sz="1800" dirty="0" err="1"/>
              <a:t>thích</a:t>
            </a:r>
            <a:r>
              <a:rPr lang="en-US" sz="1800" dirty="0"/>
              <a:t> </a:t>
            </a:r>
            <a:r>
              <a:rPr lang="en-US" sz="1800" dirty="0" err="1"/>
              <a:t>nghi</a:t>
            </a:r>
            <a:r>
              <a:rPr lang="en-US" sz="1800" dirty="0"/>
              <a:t> (adaptation).</a:t>
            </a:r>
          </a:p>
        </p:txBody>
      </p:sp>
    </p:spTree>
    <p:extLst>
      <p:ext uri="{BB962C8B-B14F-4D97-AF65-F5344CB8AC3E}">
        <p14:creationId xmlns:p14="http://schemas.microsoft.com/office/powerpoint/2010/main" val="42945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9" name="Shape 24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pic>
        <p:nvPicPr>
          <p:cNvPr id="4" name="Hình ảnh 3">
            <a:extLst>
              <a:ext uri="{FF2B5EF4-FFF2-40B4-BE49-F238E27FC236}">
                <a16:creationId xmlns:a16="http://schemas.microsoft.com/office/drawing/2014/main" id="{8E65CE96-B203-4C68-9D2B-D68BCB23C3F3}"/>
              </a:ext>
            </a:extLst>
          </p:cNvPr>
          <p:cNvPicPr>
            <a:picLocks noChangeAspect="1"/>
          </p:cNvPicPr>
          <p:nvPr/>
        </p:nvPicPr>
        <p:blipFill>
          <a:blip r:embed="rId3">
            <a:clrChange>
              <a:clrFrom>
                <a:srgbClr val="FCFFFD"/>
              </a:clrFrom>
              <a:clrTo>
                <a:srgbClr val="FCFFFD">
                  <a:alpha val="0"/>
                </a:srgbClr>
              </a:clrTo>
            </a:clrChange>
          </a:blip>
          <a:stretch>
            <a:fillRect/>
          </a:stretch>
        </p:blipFill>
        <p:spPr>
          <a:xfrm>
            <a:off x="0" y="0"/>
            <a:ext cx="6134985" cy="5143500"/>
          </a:xfrm>
          <a:prstGeom prst="rect">
            <a:avLst/>
          </a:prstGeom>
          <a:noFill/>
        </p:spPr>
      </p:pic>
    </p:spTree>
    <p:extLst>
      <p:ext uri="{BB962C8B-B14F-4D97-AF65-F5344CB8AC3E}">
        <p14:creationId xmlns:p14="http://schemas.microsoft.com/office/powerpoint/2010/main" val="788485583"/>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TotalTime>
  <Words>368</Words>
  <Application>Microsoft Office PowerPoint</Application>
  <PresentationFormat>Trình chiếu Trên màn hình (16:9)</PresentationFormat>
  <Paragraphs>63</Paragraphs>
  <Slides>19</Slides>
  <Notes>2</Notes>
  <HiddenSlides>0</HiddenSlides>
  <MMClips>0</MMClips>
  <ScaleCrop>false</ScaleCrop>
  <HeadingPairs>
    <vt:vector size="6" baseType="variant">
      <vt:variant>
        <vt:lpstr>Phông được Dùng</vt:lpstr>
      </vt:variant>
      <vt:variant>
        <vt:i4>9</vt:i4>
      </vt:variant>
      <vt:variant>
        <vt:lpstr>Chủ đề</vt:lpstr>
      </vt:variant>
      <vt:variant>
        <vt:i4>3</vt:i4>
      </vt:variant>
      <vt:variant>
        <vt:lpstr>Tiêu đề Bản chiếu</vt:lpstr>
      </vt:variant>
      <vt:variant>
        <vt:i4>19</vt:i4>
      </vt:variant>
    </vt:vector>
  </HeadingPairs>
  <TitlesOfParts>
    <vt:vector size="31" baseType="lpstr">
      <vt:lpstr>Courier New</vt:lpstr>
      <vt:lpstr>Calibri Light</vt:lpstr>
      <vt:lpstr>Arial</vt:lpstr>
      <vt:lpstr>Miriam Libre</vt:lpstr>
      <vt:lpstr>Barlow</vt:lpstr>
      <vt:lpstr>Wingdings</vt:lpstr>
      <vt:lpstr>Times New Roman</vt:lpstr>
      <vt:lpstr>Calibri</vt:lpstr>
      <vt:lpstr>Barlow Light</vt:lpstr>
      <vt:lpstr>Roderigo template</vt:lpstr>
      <vt:lpstr>Office Theme</vt:lpstr>
      <vt:lpstr>1_Roderigo template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SCRUM</vt:lpstr>
      <vt:lpstr>Bản trình bày PowerPoint</vt:lpstr>
      <vt:lpstr>Bản trình bày PowerPoint</vt:lpstr>
      <vt:lpstr>Bản trình bày PowerPoint</vt:lpstr>
      <vt:lpstr>Bản trình bày PowerPoint</vt:lpstr>
      <vt:lpstr>Giới Thiệu Về Taiga</vt:lpstr>
      <vt:lpstr>Taiga là gì?</vt:lpstr>
      <vt:lpstr>Vì sao nên sử dụng Taiga?</vt:lpstr>
      <vt:lpstr>Bản trình bày PowerPoint</vt:lpstr>
      <vt:lpstr>Demo sử dụng Taiga</vt:lpstr>
      <vt:lpstr>Hướng dẫn sử dụng Taiga</vt:lpstr>
      <vt:lpstr>THANKS YOU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EC13</dc:title>
  <cp:lastModifiedBy>VÕ QUANG NHẬT</cp:lastModifiedBy>
  <cp:revision>49</cp:revision>
  <dcterms:modified xsi:type="dcterms:W3CDTF">2018-05-19T13:11:17Z</dcterms:modified>
</cp:coreProperties>
</file>